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44" r:id="rId4"/>
  </p:sldMasterIdLst>
  <p:notesMasterIdLst>
    <p:notesMasterId r:id="rId25"/>
  </p:notesMasterIdLst>
  <p:handoutMasterIdLst>
    <p:handoutMasterId r:id="rId26"/>
  </p:handoutMasterIdLst>
  <p:sldIdLst>
    <p:sldId id="256" r:id="rId5"/>
    <p:sldId id="278" r:id="rId6"/>
    <p:sldId id="280" r:id="rId7"/>
    <p:sldId id="275" r:id="rId8"/>
    <p:sldId id="279" r:id="rId9"/>
    <p:sldId id="277" r:id="rId10"/>
    <p:sldId id="276" r:id="rId11"/>
    <p:sldId id="289" r:id="rId12"/>
    <p:sldId id="288" r:id="rId13"/>
    <p:sldId id="290" r:id="rId14"/>
    <p:sldId id="281" r:id="rId15"/>
    <p:sldId id="282" r:id="rId16"/>
    <p:sldId id="283" r:id="rId17"/>
    <p:sldId id="292" r:id="rId18"/>
    <p:sldId id="287" r:id="rId19"/>
    <p:sldId id="291" r:id="rId20"/>
    <p:sldId id="284" r:id="rId21"/>
    <p:sldId id="285" r:id="rId22"/>
    <p:sldId id="286" r:id="rId23"/>
    <p:sldId id="274" r:id="rId24"/>
  </p:sldIdLst>
  <p:sldSz cx="12192000" cy="6858000"/>
  <p:notesSz cx="6858000" cy="9144000"/>
  <p:defaultTextStyle>
    <a:defPPr rtl="0">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8457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A50697C-FDDE-492C-BF05-92E9115FD1A6}" v="4" dt="2021-06-19T18:17:49.71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41" autoAdjust="0"/>
  </p:normalViewPr>
  <p:slideViewPr>
    <p:cSldViewPr snapToGrid="0" snapToObjects="1">
      <p:cViewPr varScale="1">
        <p:scale>
          <a:sx n="86" d="100"/>
          <a:sy n="86" d="100"/>
        </p:scale>
        <p:origin x="562" y="62"/>
      </p:cViewPr>
      <p:guideLst>
        <p:guide orient="horz" pos="2160"/>
        <p:guide pos="3840"/>
      </p:guideLst>
    </p:cSldViewPr>
  </p:slideViewPr>
  <p:notesTextViewPr>
    <p:cViewPr>
      <p:scale>
        <a:sx n="1" d="1"/>
        <a:sy n="1" d="1"/>
      </p:scale>
      <p:origin x="0" y="0"/>
    </p:cViewPr>
  </p:notesTextViewPr>
  <p:notesViewPr>
    <p:cSldViewPr snapToGrid="0" snapToObjects="1">
      <p:cViewPr varScale="1">
        <p:scale>
          <a:sx n="88" d="100"/>
          <a:sy n="88" d="100"/>
        </p:scale>
        <p:origin x="3792" y="10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ACB094EB-4B78-4970-B138-CA4BE8A2CD6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latin typeface="Microsoft YaHei UI" panose="020B0503020204020204" pitchFamily="34" charset="-122"/>
              <a:ea typeface="Microsoft YaHei UI" panose="020B0503020204020204" pitchFamily="34" charset="-122"/>
            </a:endParaRPr>
          </a:p>
        </p:txBody>
      </p:sp>
      <p:sp>
        <p:nvSpPr>
          <p:cNvPr id="3" name="日期占位符 2">
            <a:extLst>
              <a:ext uri="{FF2B5EF4-FFF2-40B4-BE49-F238E27FC236}">
                <a16:creationId xmlns:a16="http://schemas.microsoft.com/office/drawing/2014/main" id="{08468917-E11B-4210-AA51-E7444FA22D1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1318390-DB20-413E-BCB7-542A3B47C71E}" type="datetime1">
              <a:rPr lang="zh-CN" altLang="en-US" smtClean="0">
                <a:latin typeface="Microsoft YaHei UI" panose="020B0503020204020204" pitchFamily="34" charset="-122"/>
                <a:ea typeface="Microsoft YaHei UI" panose="020B0503020204020204" pitchFamily="34" charset="-122"/>
              </a:rPr>
              <a:t>2021/6/28</a:t>
            </a:fld>
            <a:endParaRPr lang="zh-CN" altLang="en-US" dirty="0">
              <a:latin typeface="Microsoft YaHei UI" panose="020B0503020204020204" pitchFamily="34" charset="-122"/>
              <a:ea typeface="Microsoft YaHei UI" panose="020B0503020204020204" pitchFamily="34" charset="-122"/>
            </a:endParaRPr>
          </a:p>
        </p:txBody>
      </p:sp>
      <p:sp>
        <p:nvSpPr>
          <p:cNvPr id="4" name="页脚占位符 3">
            <a:extLst>
              <a:ext uri="{FF2B5EF4-FFF2-40B4-BE49-F238E27FC236}">
                <a16:creationId xmlns:a16="http://schemas.microsoft.com/office/drawing/2014/main" id="{25670A4B-42F1-4E19-A983-F03D8174115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latin typeface="Microsoft YaHei UI" panose="020B0503020204020204" pitchFamily="34" charset="-122"/>
              <a:ea typeface="Microsoft YaHei UI" panose="020B0503020204020204" pitchFamily="34" charset="-122"/>
            </a:endParaRPr>
          </a:p>
        </p:txBody>
      </p:sp>
      <p:sp>
        <p:nvSpPr>
          <p:cNvPr id="5" name="灯片编号占位符 4">
            <a:extLst>
              <a:ext uri="{FF2B5EF4-FFF2-40B4-BE49-F238E27FC236}">
                <a16:creationId xmlns:a16="http://schemas.microsoft.com/office/drawing/2014/main" id="{36010205-51F5-4542-BE03-6BED888F612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E13B700-690D-4E55-976C-856BE043C8E0}" type="slidenum">
              <a:rPr lang="en-US" altLang="zh-CN" smtClean="0">
                <a:latin typeface="Microsoft YaHei UI" panose="020B0503020204020204" pitchFamily="34" charset="-122"/>
                <a:ea typeface="Microsoft YaHei UI" panose="020B0503020204020204" pitchFamily="34" charset="-122"/>
              </a:rPr>
              <a:t>‹#›</a:t>
            </a:fld>
            <a:endParaRPr lang="zh-CN" altLang="en-US">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38499586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Microsoft YaHei UI" panose="020B0503020204020204" pitchFamily="34" charset="-122"/>
                <a:ea typeface="Microsoft YaHei UI" panose="020B0503020204020204" pitchFamily="34" charset="-122"/>
              </a:defRPr>
            </a:lvl1pPr>
          </a:lstStyle>
          <a:p>
            <a:endParaRPr lang="zh-CN" altLang="en-US" noProof="0"/>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Microsoft YaHei UI" panose="020B0503020204020204" pitchFamily="34" charset="-122"/>
                <a:ea typeface="Microsoft YaHei UI" panose="020B0503020204020204" pitchFamily="34" charset="-122"/>
              </a:defRPr>
            </a:lvl1pPr>
          </a:lstStyle>
          <a:p>
            <a:fld id="{E98E5DA2-FC0F-4CC9-8A3E-E74DFAC6E1F9}" type="datetime1">
              <a:rPr lang="zh-CN" altLang="en-US" smtClean="0"/>
              <a:pPr/>
              <a:t>2021/6/28</a:t>
            </a:fld>
            <a:endParaRPr lang="zh-CN" altLang="en-US" dirty="0"/>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noProof="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noProof="0" dirty="0"/>
              <a:t>编辑母版文本样式</a:t>
            </a:r>
          </a:p>
          <a:p>
            <a:pPr lvl="1"/>
            <a:r>
              <a:rPr lang="zh-CN" altLang="en-US" noProof="0" dirty="0"/>
              <a:t>第二级</a:t>
            </a:r>
          </a:p>
          <a:p>
            <a:pPr lvl="2"/>
            <a:r>
              <a:rPr lang="zh-CN" altLang="en-US" noProof="0" dirty="0"/>
              <a:t>第三级</a:t>
            </a:r>
          </a:p>
          <a:p>
            <a:pPr lvl="3"/>
            <a:r>
              <a:rPr lang="zh-CN" altLang="en-US" noProof="0" dirty="0"/>
              <a:t>第四级</a:t>
            </a:r>
          </a:p>
          <a:p>
            <a:pPr lvl="4"/>
            <a:r>
              <a:rPr lang="zh-CN" altLang="en-US" noProof="0" dirty="0"/>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Microsoft YaHei UI" panose="020B0503020204020204" pitchFamily="34" charset="-122"/>
                <a:ea typeface="Microsoft YaHei UI" panose="020B0503020204020204" pitchFamily="34" charset="-122"/>
              </a:defRPr>
            </a:lvl1pPr>
          </a:lstStyle>
          <a:p>
            <a:endParaRPr lang="zh-CN" altLang="en-US" noProof="0"/>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Microsoft YaHei UI" panose="020B0503020204020204" pitchFamily="34" charset="-122"/>
                <a:ea typeface="Microsoft YaHei UI" panose="020B0503020204020204" pitchFamily="34" charset="-122"/>
              </a:defRPr>
            </a:lvl1pPr>
          </a:lstStyle>
          <a:p>
            <a:fld id="{BCD3AD45-4496-421F-901C-799CC59057D2}" type="slidenum">
              <a:rPr lang="en-US" altLang="zh-CN" noProof="0" smtClean="0"/>
              <a:pPr/>
              <a:t>‹#›</a:t>
            </a:fld>
            <a:endParaRPr lang="zh-CN" altLang="en-US" noProof="0"/>
          </a:p>
        </p:txBody>
      </p:sp>
    </p:spTree>
    <p:extLst>
      <p:ext uri="{BB962C8B-B14F-4D97-AF65-F5344CB8AC3E}">
        <p14:creationId xmlns:p14="http://schemas.microsoft.com/office/powerpoint/2010/main" val="1174110557"/>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1pPr>
    <a:lvl2pPr marL="45720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2pPr>
    <a:lvl3pPr marL="91440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3pPr>
    <a:lvl4pPr marL="137160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4pPr>
    <a:lvl5pPr marL="182880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CD3AD45-4496-421F-901C-799CC59057D2}" type="slidenum">
              <a:rPr lang="en-US" altLang="zh-CN" smtClean="0"/>
              <a:pPr/>
              <a:t>1</a:t>
            </a:fld>
            <a:endParaRPr lang="zh-CN" altLang="en-US"/>
          </a:p>
        </p:txBody>
      </p:sp>
    </p:spTree>
    <p:extLst>
      <p:ext uri="{BB962C8B-B14F-4D97-AF65-F5344CB8AC3E}">
        <p14:creationId xmlns:p14="http://schemas.microsoft.com/office/powerpoint/2010/main" val="10486122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CD3AD45-4496-421F-901C-799CC59057D2}" type="slidenum">
              <a:rPr lang="en-US" altLang="zh-CN" smtClean="0"/>
              <a:pPr/>
              <a:t>20</a:t>
            </a:fld>
            <a:endParaRPr lang="zh-CN" altLang="en-US"/>
          </a:p>
        </p:txBody>
      </p:sp>
    </p:spTree>
    <p:extLst>
      <p:ext uri="{BB962C8B-B14F-4D97-AF65-F5344CB8AC3E}">
        <p14:creationId xmlns:p14="http://schemas.microsoft.com/office/powerpoint/2010/main" val="4657764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Ref idx="1003">
        <a:schemeClr val="bg2"/>
      </p:bgRef>
    </p:bg>
    <p:spTree>
      <p:nvGrpSpPr>
        <p:cNvPr id="1" name=""/>
        <p:cNvGrpSpPr/>
        <p:nvPr/>
      </p:nvGrpSpPr>
      <p:grpSpPr>
        <a:xfrm>
          <a:off x="0" y="0"/>
          <a:ext cx="0" cy="0"/>
          <a:chOff x="0" y="0"/>
          <a:chExt cx="0" cy="0"/>
        </a:xfrm>
      </p:grpSpPr>
      <p:pic>
        <p:nvPicPr>
          <p:cNvPr id="7" name="图片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标题 1"/>
          <p:cNvSpPr>
            <a:spLocks noGrp="1"/>
          </p:cNvSpPr>
          <p:nvPr>
            <p:ph type="ctrTitle"/>
          </p:nvPr>
        </p:nvSpPr>
        <p:spPr>
          <a:xfrm>
            <a:off x="3962399" y="1964267"/>
            <a:ext cx="7197726" cy="2421464"/>
          </a:xfrm>
        </p:spPr>
        <p:txBody>
          <a:bodyPr rtlCol="0" anchor="b">
            <a:normAutofit/>
          </a:bodyPr>
          <a:lstStyle>
            <a:lvl1pPr algn="r">
              <a:defRPr sz="4800">
                <a:effectLst/>
              </a:defRPr>
            </a:lvl1pPr>
          </a:lstStyle>
          <a:p>
            <a:pPr rtl="0"/>
            <a:r>
              <a:rPr lang="zh-CN" altLang="en-US" noProof="0"/>
              <a:t>单击此处编辑母版标题样式</a:t>
            </a:r>
          </a:p>
        </p:txBody>
      </p:sp>
      <p:sp>
        <p:nvSpPr>
          <p:cNvPr id="3" name="副标题 2"/>
          <p:cNvSpPr>
            <a:spLocks noGrp="1"/>
          </p:cNvSpPr>
          <p:nvPr>
            <p:ph type="subTitle" idx="1" hasCustomPrompt="1"/>
          </p:nvPr>
        </p:nvSpPr>
        <p:spPr>
          <a:xfrm>
            <a:off x="3962399" y="4385732"/>
            <a:ext cx="7197726" cy="1405467"/>
          </a:xfrm>
        </p:spPr>
        <p:txBody>
          <a:bodyPr rtlCol="0"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rtl="0"/>
            <a:r>
              <a:rPr lang="zh-CN" altLang="en-US" noProof="0"/>
              <a:t>单击以编辑母版副标题样式</a:t>
            </a:r>
          </a:p>
        </p:txBody>
      </p:sp>
      <p:sp>
        <p:nvSpPr>
          <p:cNvPr id="4" name="日期占位符 3"/>
          <p:cNvSpPr>
            <a:spLocks noGrp="1"/>
          </p:cNvSpPr>
          <p:nvPr>
            <p:ph type="dt" sz="half" idx="10"/>
          </p:nvPr>
        </p:nvSpPr>
        <p:spPr>
          <a:xfrm>
            <a:off x="8932558" y="5870575"/>
            <a:ext cx="1600200" cy="377825"/>
          </a:xfrm>
        </p:spPr>
        <p:txBody>
          <a:bodyPr rtlCol="0"/>
          <a:lstStyle/>
          <a:p>
            <a:pPr rtl="0"/>
            <a:fld id="{EE5E95BD-07EC-43D4-B667-8EBCE65D8655}" type="datetime1">
              <a:rPr lang="zh-CN" altLang="en-US" noProof="0" smtClean="0"/>
              <a:t>2021/6/28</a:t>
            </a:fld>
            <a:endParaRPr lang="zh-CN" altLang="en-US" noProof="0"/>
          </a:p>
        </p:txBody>
      </p:sp>
      <p:sp>
        <p:nvSpPr>
          <p:cNvPr id="5" name="页脚占位符 4"/>
          <p:cNvSpPr>
            <a:spLocks noGrp="1"/>
          </p:cNvSpPr>
          <p:nvPr>
            <p:ph type="ftr" sz="quarter" idx="11"/>
          </p:nvPr>
        </p:nvSpPr>
        <p:spPr>
          <a:xfrm>
            <a:off x="3962399" y="5870575"/>
            <a:ext cx="4893958" cy="377825"/>
          </a:xfrm>
        </p:spPr>
        <p:txBody>
          <a:bodyPr rtlCol="0"/>
          <a:lstStyle/>
          <a:p>
            <a:pPr rtl="0"/>
            <a:endParaRPr lang="zh-CN" altLang="en-US" noProof="0"/>
          </a:p>
        </p:txBody>
      </p:sp>
      <p:sp>
        <p:nvSpPr>
          <p:cNvPr id="6" name="幻灯片编号占位符 5"/>
          <p:cNvSpPr>
            <a:spLocks noGrp="1"/>
          </p:cNvSpPr>
          <p:nvPr>
            <p:ph type="sldNum" sz="quarter" idx="12"/>
          </p:nvPr>
        </p:nvSpPr>
        <p:spPr>
          <a:xfrm>
            <a:off x="10608958" y="5870575"/>
            <a:ext cx="551167" cy="377825"/>
          </a:xfrm>
        </p:spPr>
        <p:txBody>
          <a:bodyPr rtlCol="0"/>
          <a:lstStyle/>
          <a:p>
            <a:pPr rtl="0"/>
            <a:fld id="{69E57DC2-970A-4B3E-BB1C-7A09969E49DF}" type="slidenum">
              <a:rPr lang="en-US" altLang="zh-CN" noProof="0" smtClean="0"/>
              <a:pPr/>
              <a:t>‹#›</a:t>
            </a:fld>
            <a:endParaRPr lang="zh-CN" altLang="en-US" noProof="0"/>
          </a:p>
        </p:txBody>
      </p:sp>
    </p:spTree>
    <p:extLst>
      <p:ext uri="{BB962C8B-B14F-4D97-AF65-F5344CB8AC3E}">
        <p14:creationId xmlns:p14="http://schemas.microsoft.com/office/powerpoint/2010/main" val="2202325018"/>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带标题​​的全景图片">
    <p:spTree>
      <p:nvGrpSpPr>
        <p:cNvPr id="1" name=""/>
        <p:cNvGrpSpPr/>
        <p:nvPr/>
      </p:nvGrpSpPr>
      <p:grpSpPr>
        <a:xfrm>
          <a:off x="0" y="0"/>
          <a:ext cx="0" cy="0"/>
          <a:chOff x="0" y="0"/>
          <a:chExt cx="0" cy="0"/>
        </a:xfrm>
      </p:grpSpPr>
      <p:pic>
        <p:nvPicPr>
          <p:cNvPr id="8" name="图片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标题 1"/>
          <p:cNvSpPr>
            <a:spLocks noGrp="1"/>
          </p:cNvSpPr>
          <p:nvPr>
            <p:ph type="title"/>
          </p:nvPr>
        </p:nvSpPr>
        <p:spPr>
          <a:xfrm>
            <a:off x="685800" y="4732865"/>
            <a:ext cx="10131427" cy="566738"/>
          </a:xfrm>
        </p:spPr>
        <p:txBody>
          <a:bodyPr rtlCol="0" anchor="b">
            <a:normAutofit/>
          </a:bodyPr>
          <a:lstStyle>
            <a:lvl1pPr algn="l">
              <a:defRPr sz="2400" b="0"/>
            </a:lvl1pPr>
          </a:lstStyle>
          <a:p>
            <a:pPr rtl="0"/>
            <a:r>
              <a:rPr lang="zh-CN" altLang="en-US" noProof="0"/>
              <a:t>单击此处编辑母版标题样式</a:t>
            </a:r>
          </a:p>
        </p:txBody>
      </p:sp>
      <p:sp>
        <p:nvSpPr>
          <p:cNvPr id="3" name="图片占位符 2"/>
          <p:cNvSpPr>
            <a:spLocks noGrp="1" noChangeAspect="1"/>
          </p:cNvSpPr>
          <p:nvPr>
            <p:ph type="pic" idx="1" hasCustomPrompt="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zh-CN" altLang="en-US" noProof="0"/>
              <a:t>单击图标以添加图片</a:t>
            </a:r>
          </a:p>
        </p:txBody>
      </p:sp>
      <p:sp>
        <p:nvSpPr>
          <p:cNvPr id="4" name="文本占位符 3"/>
          <p:cNvSpPr>
            <a:spLocks noGrp="1"/>
          </p:cNvSpPr>
          <p:nvPr>
            <p:ph type="body" sz="half" idx="2" hasCustomPrompt="1"/>
          </p:nvPr>
        </p:nvSpPr>
        <p:spPr>
          <a:xfrm>
            <a:off x="685800" y="5299603"/>
            <a:ext cx="10131427" cy="493712"/>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zh-CN" altLang="en-US" noProof="0"/>
              <a:t>编辑母版文本样式</a:t>
            </a:r>
          </a:p>
        </p:txBody>
      </p:sp>
      <p:sp>
        <p:nvSpPr>
          <p:cNvPr id="5" name="日期占位符 4"/>
          <p:cNvSpPr>
            <a:spLocks noGrp="1"/>
          </p:cNvSpPr>
          <p:nvPr>
            <p:ph type="dt" sz="half" idx="10"/>
          </p:nvPr>
        </p:nvSpPr>
        <p:spPr/>
        <p:txBody>
          <a:bodyPr rtlCol="0"/>
          <a:lstStyle/>
          <a:p>
            <a:pPr rtl="0"/>
            <a:fld id="{7437D2C4-0BE4-4223-AF94-1D74C0106AB2}" type="datetime1">
              <a:rPr lang="zh-CN" altLang="en-US" noProof="0" smtClean="0"/>
              <a:t>2021/6/28</a:t>
            </a:fld>
            <a:endParaRPr lang="zh-CN" altLang="en-US" noProof="0"/>
          </a:p>
        </p:txBody>
      </p:sp>
      <p:sp>
        <p:nvSpPr>
          <p:cNvPr id="6" name="页脚占位符 5"/>
          <p:cNvSpPr>
            <a:spLocks noGrp="1"/>
          </p:cNvSpPr>
          <p:nvPr>
            <p:ph type="ftr" sz="quarter" idx="11"/>
          </p:nvPr>
        </p:nvSpPr>
        <p:spPr/>
        <p:txBody>
          <a:bodyPr rtlCol="0"/>
          <a:lstStyle/>
          <a:p>
            <a:pPr rtl="0"/>
            <a:endParaRPr lang="zh-CN" altLang="en-US" noProof="0"/>
          </a:p>
        </p:txBody>
      </p:sp>
      <p:sp>
        <p:nvSpPr>
          <p:cNvPr id="7" name="灯片编号占位符 6"/>
          <p:cNvSpPr>
            <a:spLocks noGrp="1"/>
          </p:cNvSpPr>
          <p:nvPr>
            <p:ph type="sldNum" sz="quarter" idx="12"/>
          </p:nvPr>
        </p:nvSpPr>
        <p:spPr/>
        <p:txBody>
          <a:bodyPr rtlCol="0"/>
          <a:lstStyle/>
          <a:p>
            <a:pPr rtl="0"/>
            <a:fld id="{69E57DC2-970A-4B3E-BB1C-7A09969E49DF}" type="slidenum">
              <a:rPr lang="en-US" altLang="zh-CN" noProof="0" smtClean="0"/>
              <a:pPr/>
              <a:t>‹#›</a:t>
            </a:fld>
            <a:endParaRPr lang="zh-CN" altLang="en-US" noProof="0"/>
          </a:p>
        </p:txBody>
      </p:sp>
    </p:spTree>
    <p:extLst>
      <p:ext uri="{BB962C8B-B14F-4D97-AF65-F5344CB8AC3E}">
        <p14:creationId xmlns:p14="http://schemas.microsoft.com/office/powerpoint/2010/main" val="33863127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标题和描述文字">
    <p:spTree>
      <p:nvGrpSpPr>
        <p:cNvPr id="1" name=""/>
        <p:cNvGrpSpPr/>
        <p:nvPr/>
      </p:nvGrpSpPr>
      <p:grpSpPr>
        <a:xfrm>
          <a:off x="0" y="0"/>
          <a:ext cx="0" cy="0"/>
          <a:chOff x="0" y="0"/>
          <a:chExt cx="0" cy="0"/>
        </a:xfrm>
      </p:grpSpPr>
      <p:pic>
        <p:nvPicPr>
          <p:cNvPr id="7" name="图片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标题 1"/>
          <p:cNvSpPr>
            <a:spLocks noGrp="1"/>
          </p:cNvSpPr>
          <p:nvPr>
            <p:ph type="title"/>
          </p:nvPr>
        </p:nvSpPr>
        <p:spPr>
          <a:xfrm>
            <a:off x="685801" y="609601"/>
            <a:ext cx="10131427" cy="3124199"/>
          </a:xfrm>
        </p:spPr>
        <p:txBody>
          <a:bodyPr rtlCol="0" anchor="ctr">
            <a:normAutofit/>
          </a:bodyPr>
          <a:lstStyle>
            <a:lvl1pPr algn="l">
              <a:defRPr sz="3200" b="0" cap="none"/>
            </a:lvl1pPr>
          </a:lstStyle>
          <a:p>
            <a:pPr rtl="0"/>
            <a:r>
              <a:rPr lang="zh-CN" altLang="en-US" noProof="0"/>
              <a:t>单击此处编辑母版标题样式</a:t>
            </a:r>
          </a:p>
        </p:txBody>
      </p:sp>
      <p:sp>
        <p:nvSpPr>
          <p:cNvPr id="3" name="文本占位符 2"/>
          <p:cNvSpPr>
            <a:spLocks noGrp="1"/>
          </p:cNvSpPr>
          <p:nvPr>
            <p:ph type="body" idx="1" hasCustomPrompt="1"/>
          </p:nvPr>
        </p:nvSpPr>
        <p:spPr>
          <a:xfrm>
            <a:off x="685800" y="4343400"/>
            <a:ext cx="10131428" cy="1447800"/>
          </a:xfrm>
        </p:spPr>
        <p:txBody>
          <a:bodyPr rtlCol="0"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zh-CN" altLang="en-US" noProof="0"/>
              <a:t>编辑母版文本样式</a:t>
            </a:r>
          </a:p>
        </p:txBody>
      </p:sp>
      <p:sp>
        <p:nvSpPr>
          <p:cNvPr id="4" name="日期占位符 3"/>
          <p:cNvSpPr>
            <a:spLocks noGrp="1"/>
          </p:cNvSpPr>
          <p:nvPr>
            <p:ph type="dt" sz="half" idx="10"/>
          </p:nvPr>
        </p:nvSpPr>
        <p:spPr/>
        <p:txBody>
          <a:bodyPr rtlCol="0"/>
          <a:lstStyle/>
          <a:p>
            <a:pPr rtl="0"/>
            <a:fld id="{686B4AE2-9E0C-4B63-99E7-57C1BA294778}" type="datetime1">
              <a:rPr lang="zh-CN" altLang="en-US" noProof="0" smtClean="0"/>
              <a:t>2021/6/28</a:t>
            </a:fld>
            <a:endParaRPr lang="zh-CN" altLang="en-US" noProof="0"/>
          </a:p>
        </p:txBody>
      </p:sp>
      <p:sp>
        <p:nvSpPr>
          <p:cNvPr id="5" name="页脚占位符 4"/>
          <p:cNvSpPr>
            <a:spLocks noGrp="1"/>
          </p:cNvSpPr>
          <p:nvPr>
            <p:ph type="ftr" sz="quarter" idx="11"/>
          </p:nvPr>
        </p:nvSpPr>
        <p:spPr/>
        <p:txBody>
          <a:bodyPr rtlCol="0"/>
          <a:lstStyle/>
          <a:p>
            <a:pPr rtl="0"/>
            <a:endParaRPr lang="zh-CN" altLang="en-US" noProof="0"/>
          </a:p>
        </p:txBody>
      </p:sp>
      <p:sp>
        <p:nvSpPr>
          <p:cNvPr id="6" name="灯片编号占位符 5"/>
          <p:cNvSpPr>
            <a:spLocks noGrp="1"/>
          </p:cNvSpPr>
          <p:nvPr>
            <p:ph type="sldNum" sz="quarter" idx="12"/>
          </p:nvPr>
        </p:nvSpPr>
        <p:spPr/>
        <p:txBody>
          <a:bodyPr rtlCol="0"/>
          <a:lstStyle/>
          <a:p>
            <a:pPr rtl="0"/>
            <a:fld id="{69E57DC2-970A-4B3E-BB1C-7A09969E49DF}" type="slidenum">
              <a:rPr lang="en-US" altLang="zh-CN" noProof="0" smtClean="0"/>
              <a:pPr/>
              <a:t>‹#›</a:t>
            </a:fld>
            <a:endParaRPr lang="zh-CN" altLang="en-US" noProof="0"/>
          </a:p>
        </p:txBody>
      </p:sp>
    </p:spTree>
    <p:extLst>
      <p:ext uri="{BB962C8B-B14F-4D97-AF65-F5344CB8AC3E}">
        <p14:creationId xmlns:p14="http://schemas.microsoft.com/office/powerpoint/2010/main" val="34980088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带描述的引述">
    <p:spTree>
      <p:nvGrpSpPr>
        <p:cNvPr id="1" name=""/>
        <p:cNvGrpSpPr/>
        <p:nvPr/>
      </p:nvGrpSpPr>
      <p:grpSpPr>
        <a:xfrm>
          <a:off x="0" y="0"/>
          <a:ext cx="0" cy="0"/>
          <a:chOff x="0" y="0"/>
          <a:chExt cx="0" cy="0"/>
        </a:xfrm>
      </p:grpSpPr>
      <p:pic>
        <p:nvPicPr>
          <p:cNvPr id="11" name="图片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文本框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rtl="0"/>
            <a:r>
              <a:rPr lang="zh-CN" altLang="en-US" sz="8000" noProof="0" dirty="0">
                <a:solidFill>
                  <a:schemeClr val="tx1"/>
                </a:solidFill>
                <a:effectLst/>
                <a:latin typeface="Microsoft YaHei UI" panose="020B0503020204020204" pitchFamily="34" charset="-122"/>
                <a:ea typeface="Microsoft YaHei UI" panose="020B0503020204020204" pitchFamily="34" charset="-122"/>
              </a:rPr>
              <a:t>”</a:t>
            </a:r>
          </a:p>
        </p:txBody>
      </p:sp>
      <p:sp>
        <p:nvSpPr>
          <p:cNvPr id="14" name="文本框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rtl="0"/>
            <a:r>
              <a:rPr lang="zh-CN" altLang="en-US" sz="8000" noProof="0" dirty="0">
                <a:solidFill>
                  <a:schemeClr val="tx1"/>
                </a:solidFill>
                <a:effectLst/>
                <a:latin typeface="Microsoft YaHei UI" panose="020B0503020204020204" pitchFamily="34" charset="-122"/>
                <a:ea typeface="Microsoft YaHei UI" panose="020B0503020204020204" pitchFamily="34" charset="-122"/>
              </a:rPr>
              <a:t>“</a:t>
            </a:r>
          </a:p>
        </p:txBody>
      </p:sp>
      <p:sp>
        <p:nvSpPr>
          <p:cNvPr id="16" name="标题 1"/>
          <p:cNvSpPr>
            <a:spLocks noGrp="1"/>
          </p:cNvSpPr>
          <p:nvPr>
            <p:ph type="title"/>
          </p:nvPr>
        </p:nvSpPr>
        <p:spPr>
          <a:xfrm>
            <a:off x="992267" y="609601"/>
            <a:ext cx="9550399" cy="2743199"/>
          </a:xfrm>
        </p:spPr>
        <p:txBody>
          <a:bodyPr rtlCol="0" anchor="ctr">
            <a:normAutofit/>
          </a:bodyPr>
          <a:lstStyle>
            <a:lvl1pPr algn="l">
              <a:defRPr sz="3200" b="0" cap="none">
                <a:solidFill>
                  <a:schemeClr val="tx1"/>
                </a:solidFill>
              </a:defRPr>
            </a:lvl1pPr>
          </a:lstStyle>
          <a:p>
            <a:pPr rtl="0"/>
            <a:r>
              <a:rPr lang="zh-CN" altLang="en-US" noProof="0"/>
              <a:t>单击此处编辑母版标题样式</a:t>
            </a:r>
            <a:endParaRPr lang="zh-CN" altLang="en-US" noProof="0" dirty="0"/>
          </a:p>
        </p:txBody>
      </p:sp>
      <p:sp>
        <p:nvSpPr>
          <p:cNvPr id="10" name="文本占位符 9"/>
          <p:cNvSpPr>
            <a:spLocks noGrp="1"/>
          </p:cNvSpPr>
          <p:nvPr>
            <p:ph type="body" sz="quarter" idx="13" hasCustomPrompt="1"/>
          </p:nvPr>
        </p:nvSpPr>
        <p:spPr>
          <a:xfrm>
            <a:off x="1097875" y="3352800"/>
            <a:ext cx="9339184" cy="381000"/>
          </a:xfrm>
        </p:spPr>
        <p:txBody>
          <a:bodyPr rtlCol="0"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rtl="0"/>
            <a:r>
              <a:rPr lang="zh-CN" altLang="en-US" noProof="0" dirty="0"/>
              <a:t>编辑母版文本样式</a:t>
            </a:r>
          </a:p>
        </p:txBody>
      </p:sp>
      <p:sp>
        <p:nvSpPr>
          <p:cNvPr id="3" name="文本占位符 2"/>
          <p:cNvSpPr>
            <a:spLocks noGrp="1"/>
          </p:cNvSpPr>
          <p:nvPr>
            <p:ph type="body" idx="1" hasCustomPrompt="1"/>
          </p:nvPr>
        </p:nvSpPr>
        <p:spPr>
          <a:xfrm>
            <a:off x="687465" y="4343400"/>
            <a:ext cx="10152367" cy="1447800"/>
          </a:xfrm>
        </p:spPr>
        <p:txBody>
          <a:bodyPr rtlCol="0"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zh-CN" altLang="en-US" noProof="0"/>
              <a:t>编辑母版文本样式</a:t>
            </a:r>
          </a:p>
        </p:txBody>
      </p:sp>
      <p:sp>
        <p:nvSpPr>
          <p:cNvPr id="4" name="日期占位符 3"/>
          <p:cNvSpPr>
            <a:spLocks noGrp="1"/>
          </p:cNvSpPr>
          <p:nvPr>
            <p:ph type="dt" sz="half" idx="10"/>
          </p:nvPr>
        </p:nvSpPr>
        <p:spPr/>
        <p:txBody>
          <a:bodyPr rtlCol="0"/>
          <a:lstStyle/>
          <a:p>
            <a:pPr rtl="0"/>
            <a:fld id="{AB0E2DD7-E8C7-4C98-9D7B-DC8F89C38ACA}" type="datetime1">
              <a:rPr lang="zh-CN" altLang="en-US" noProof="0" smtClean="0"/>
              <a:t>2021/6/28</a:t>
            </a:fld>
            <a:endParaRPr lang="zh-CN" altLang="en-US" noProof="0"/>
          </a:p>
        </p:txBody>
      </p:sp>
      <p:sp>
        <p:nvSpPr>
          <p:cNvPr id="5" name="页脚占位符 4"/>
          <p:cNvSpPr>
            <a:spLocks noGrp="1"/>
          </p:cNvSpPr>
          <p:nvPr>
            <p:ph type="ftr" sz="quarter" idx="11"/>
          </p:nvPr>
        </p:nvSpPr>
        <p:spPr/>
        <p:txBody>
          <a:bodyPr rtlCol="0"/>
          <a:lstStyle/>
          <a:p>
            <a:pPr rtl="0"/>
            <a:endParaRPr lang="zh-CN" altLang="en-US" noProof="0"/>
          </a:p>
        </p:txBody>
      </p:sp>
      <p:sp>
        <p:nvSpPr>
          <p:cNvPr id="6" name="灯片编号占位符 5"/>
          <p:cNvSpPr>
            <a:spLocks noGrp="1"/>
          </p:cNvSpPr>
          <p:nvPr>
            <p:ph type="sldNum" sz="quarter" idx="12"/>
          </p:nvPr>
        </p:nvSpPr>
        <p:spPr/>
        <p:txBody>
          <a:bodyPr rtlCol="0"/>
          <a:lstStyle/>
          <a:p>
            <a:pPr rtl="0"/>
            <a:fld id="{69E57DC2-970A-4B3E-BB1C-7A09969E49DF}" type="slidenum">
              <a:rPr lang="en-US" altLang="zh-CN" noProof="0" smtClean="0"/>
              <a:pPr/>
              <a:t>‹#›</a:t>
            </a:fld>
            <a:endParaRPr lang="zh-CN" altLang="en-US" noProof="0"/>
          </a:p>
        </p:txBody>
      </p:sp>
    </p:spTree>
    <p:extLst>
      <p:ext uri="{BB962C8B-B14F-4D97-AF65-F5344CB8AC3E}">
        <p14:creationId xmlns:p14="http://schemas.microsoft.com/office/powerpoint/2010/main" val="3205053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pic>
        <p:nvPicPr>
          <p:cNvPr id="7" name="图片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标题 1"/>
          <p:cNvSpPr>
            <a:spLocks noGrp="1"/>
          </p:cNvSpPr>
          <p:nvPr>
            <p:ph type="title"/>
          </p:nvPr>
        </p:nvSpPr>
        <p:spPr>
          <a:xfrm>
            <a:off x="685802" y="3308581"/>
            <a:ext cx="10131425" cy="1468800"/>
          </a:xfrm>
        </p:spPr>
        <p:txBody>
          <a:bodyPr rtlCol="0" anchor="b">
            <a:normAutofit/>
          </a:bodyPr>
          <a:lstStyle>
            <a:lvl1pPr algn="l">
              <a:defRPr sz="3200" b="0" cap="none"/>
            </a:lvl1pPr>
          </a:lstStyle>
          <a:p>
            <a:pPr rtl="0"/>
            <a:r>
              <a:rPr lang="zh-CN" altLang="en-US" noProof="0"/>
              <a:t>单击此处编辑母版标题样式</a:t>
            </a:r>
          </a:p>
        </p:txBody>
      </p:sp>
      <p:sp>
        <p:nvSpPr>
          <p:cNvPr id="3" name="文本占位符 2"/>
          <p:cNvSpPr>
            <a:spLocks noGrp="1"/>
          </p:cNvSpPr>
          <p:nvPr>
            <p:ph type="body" idx="1" hasCustomPrompt="1"/>
          </p:nvPr>
        </p:nvSpPr>
        <p:spPr>
          <a:xfrm>
            <a:off x="685801" y="4777381"/>
            <a:ext cx="10131426" cy="860400"/>
          </a:xfrm>
        </p:spPr>
        <p:txBody>
          <a:bodyPr rtlCol="0"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zh-CN" altLang="en-US" noProof="0"/>
              <a:t>编辑母版文本样式</a:t>
            </a:r>
          </a:p>
        </p:txBody>
      </p:sp>
      <p:sp>
        <p:nvSpPr>
          <p:cNvPr id="4" name="日期占位符 3"/>
          <p:cNvSpPr>
            <a:spLocks noGrp="1"/>
          </p:cNvSpPr>
          <p:nvPr>
            <p:ph type="dt" sz="half" idx="10"/>
          </p:nvPr>
        </p:nvSpPr>
        <p:spPr/>
        <p:txBody>
          <a:bodyPr rtlCol="0"/>
          <a:lstStyle/>
          <a:p>
            <a:pPr rtl="0"/>
            <a:fld id="{356E2FDE-48E1-46C2-A77A-CDC318B7900C}" type="datetime1">
              <a:rPr lang="zh-CN" altLang="en-US" noProof="0" smtClean="0"/>
              <a:t>2021/6/28</a:t>
            </a:fld>
            <a:endParaRPr lang="zh-CN" altLang="en-US" noProof="0"/>
          </a:p>
        </p:txBody>
      </p:sp>
      <p:sp>
        <p:nvSpPr>
          <p:cNvPr id="5" name="页脚占位符 4"/>
          <p:cNvSpPr>
            <a:spLocks noGrp="1"/>
          </p:cNvSpPr>
          <p:nvPr>
            <p:ph type="ftr" sz="quarter" idx="11"/>
          </p:nvPr>
        </p:nvSpPr>
        <p:spPr/>
        <p:txBody>
          <a:bodyPr rtlCol="0"/>
          <a:lstStyle/>
          <a:p>
            <a:pPr rtl="0"/>
            <a:endParaRPr lang="zh-CN" altLang="en-US" noProof="0"/>
          </a:p>
        </p:txBody>
      </p:sp>
      <p:sp>
        <p:nvSpPr>
          <p:cNvPr id="6" name="灯片编号占位符 5"/>
          <p:cNvSpPr>
            <a:spLocks noGrp="1"/>
          </p:cNvSpPr>
          <p:nvPr>
            <p:ph type="sldNum" sz="quarter" idx="12"/>
          </p:nvPr>
        </p:nvSpPr>
        <p:spPr/>
        <p:txBody>
          <a:bodyPr rtlCol="0"/>
          <a:lstStyle/>
          <a:p>
            <a:pPr rtl="0"/>
            <a:fld id="{69E57DC2-970A-4B3E-BB1C-7A09969E49DF}" type="slidenum">
              <a:rPr lang="en-US" altLang="zh-CN" noProof="0" smtClean="0"/>
              <a:pPr/>
              <a:t>‹#›</a:t>
            </a:fld>
            <a:endParaRPr lang="zh-CN" altLang="en-US" noProof="0"/>
          </a:p>
        </p:txBody>
      </p:sp>
    </p:spTree>
    <p:extLst>
      <p:ext uri="{BB962C8B-B14F-4D97-AF65-F5344CB8AC3E}">
        <p14:creationId xmlns:p14="http://schemas.microsoft.com/office/powerpoint/2010/main" val="217856939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引用名片">
    <p:spTree>
      <p:nvGrpSpPr>
        <p:cNvPr id="1" name=""/>
        <p:cNvGrpSpPr/>
        <p:nvPr/>
      </p:nvGrpSpPr>
      <p:grpSpPr>
        <a:xfrm>
          <a:off x="0" y="0"/>
          <a:ext cx="0" cy="0"/>
          <a:chOff x="0" y="0"/>
          <a:chExt cx="0" cy="0"/>
        </a:xfrm>
      </p:grpSpPr>
      <p:pic>
        <p:nvPicPr>
          <p:cNvPr id="11" name="图片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文本框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rtl="0"/>
            <a:r>
              <a:rPr lang="zh-CN" altLang="en-US" sz="8000" noProof="0">
                <a:solidFill>
                  <a:schemeClr val="tx1"/>
                </a:solidFill>
                <a:effectLst/>
                <a:latin typeface="Microsoft YaHei UI" panose="020B0503020204020204" pitchFamily="34" charset="-122"/>
                <a:ea typeface="Microsoft YaHei UI" panose="020B0503020204020204" pitchFamily="34" charset="-122"/>
              </a:rPr>
              <a:t>”</a:t>
            </a:r>
          </a:p>
        </p:txBody>
      </p:sp>
      <p:sp>
        <p:nvSpPr>
          <p:cNvPr id="14" name="文本框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rtl="0"/>
            <a:r>
              <a:rPr lang="zh-CN" altLang="en-US" sz="8000" noProof="0" dirty="0">
                <a:solidFill>
                  <a:schemeClr val="tx1"/>
                </a:solidFill>
                <a:effectLst/>
                <a:latin typeface="Microsoft YaHei UI" panose="020B0503020204020204" pitchFamily="34" charset="-122"/>
                <a:ea typeface="Microsoft YaHei UI" panose="020B0503020204020204" pitchFamily="34" charset="-122"/>
              </a:rPr>
              <a:t>“</a:t>
            </a:r>
          </a:p>
        </p:txBody>
      </p:sp>
      <p:sp>
        <p:nvSpPr>
          <p:cNvPr id="16" name="标题 1"/>
          <p:cNvSpPr>
            <a:spLocks noGrp="1"/>
          </p:cNvSpPr>
          <p:nvPr>
            <p:ph type="title"/>
          </p:nvPr>
        </p:nvSpPr>
        <p:spPr>
          <a:xfrm>
            <a:off x="992267" y="609601"/>
            <a:ext cx="9550399" cy="2743199"/>
          </a:xfrm>
        </p:spPr>
        <p:txBody>
          <a:bodyPr rtlCol="0" anchor="ctr">
            <a:normAutofit/>
          </a:bodyPr>
          <a:lstStyle>
            <a:lvl1pPr algn="l">
              <a:defRPr sz="3200" b="0" cap="none">
                <a:solidFill>
                  <a:schemeClr val="tx1"/>
                </a:solidFill>
              </a:defRPr>
            </a:lvl1pPr>
          </a:lstStyle>
          <a:p>
            <a:pPr rtl="0"/>
            <a:r>
              <a:rPr lang="zh-CN" altLang="en-US" noProof="0"/>
              <a:t>单击此处编辑母版标题样式</a:t>
            </a:r>
          </a:p>
        </p:txBody>
      </p:sp>
      <p:sp>
        <p:nvSpPr>
          <p:cNvPr id="10" name="文本占位符 9"/>
          <p:cNvSpPr>
            <a:spLocks noGrp="1"/>
          </p:cNvSpPr>
          <p:nvPr>
            <p:ph type="body" sz="quarter" idx="13" hasCustomPrompt="1"/>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rtl="0">
              <a:spcBef>
                <a:spcPct val="0"/>
              </a:spcBef>
              <a:buNone/>
            </a:pPr>
            <a:r>
              <a:rPr lang="zh-CN" altLang="en-US" noProof="0"/>
              <a:t>编辑母版文本样式</a:t>
            </a:r>
          </a:p>
        </p:txBody>
      </p:sp>
      <p:sp>
        <p:nvSpPr>
          <p:cNvPr id="3" name="文本占位符 2"/>
          <p:cNvSpPr>
            <a:spLocks noGrp="1"/>
          </p:cNvSpPr>
          <p:nvPr>
            <p:ph type="body" idx="1" hasCustomPrompt="1"/>
          </p:nvPr>
        </p:nvSpPr>
        <p:spPr>
          <a:xfrm>
            <a:off x="685799" y="4775200"/>
            <a:ext cx="10135436" cy="1016000"/>
          </a:xfrm>
        </p:spPr>
        <p:txBody>
          <a:bodyPr rtlCol="0"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zh-CN" altLang="en-US" noProof="0"/>
              <a:t>编辑母版文本样式</a:t>
            </a:r>
          </a:p>
        </p:txBody>
      </p:sp>
      <p:sp>
        <p:nvSpPr>
          <p:cNvPr id="4" name="日期占位符 3"/>
          <p:cNvSpPr>
            <a:spLocks noGrp="1"/>
          </p:cNvSpPr>
          <p:nvPr>
            <p:ph type="dt" sz="half" idx="10"/>
          </p:nvPr>
        </p:nvSpPr>
        <p:spPr/>
        <p:txBody>
          <a:bodyPr rtlCol="0"/>
          <a:lstStyle/>
          <a:p>
            <a:pPr rtl="0"/>
            <a:fld id="{53FDFA51-892A-4301-9ACF-808ECEEBA134}" type="datetime1">
              <a:rPr lang="zh-CN" altLang="en-US" noProof="0" smtClean="0"/>
              <a:t>2021/6/28</a:t>
            </a:fld>
            <a:endParaRPr lang="zh-CN" altLang="en-US" noProof="0"/>
          </a:p>
        </p:txBody>
      </p:sp>
      <p:sp>
        <p:nvSpPr>
          <p:cNvPr id="5" name="页脚占位符 4"/>
          <p:cNvSpPr>
            <a:spLocks noGrp="1"/>
          </p:cNvSpPr>
          <p:nvPr>
            <p:ph type="ftr" sz="quarter" idx="11"/>
          </p:nvPr>
        </p:nvSpPr>
        <p:spPr/>
        <p:txBody>
          <a:bodyPr rtlCol="0"/>
          <a:lstStyle/>
          <a:p>
            <a:pPr rtl="0"/>
            <a:endParaRPr lang="zh-CN" altLang="en-US" noProof="0"/>
          </a:p>
        </p:txBody>
      </p:sp>
      <p:sp>
        <p:nvSpPr>
          <p:cNvPr id="6" name="灯片编号占位符 5"/>
          <p:cNvSpPr>
            <a:spLocks noGrp="1"/>
          </p:cNvSpPr>
          <p:nvPr>
            <p:ph type="sldNum" sz="quarter" idx="12"/>
          </p:nvPr>
        </p:nvSpPr>
        <p:spPr/>
        <p:txBody>
          <a:bodyPr rtlCol="0"/>
          <a:lstStyle/>
          <a:p>
            <a:pPr rtl="0"/>
            <a:fld id="{69E57DC2-970A-4B3E-BB1C-7A09969E49DF}" type="slidenum">
              <a:rPr lang="en-US" altLang="zh-CN" noProof="0" smtClean="0"/>
              <a:pPr/>
              <a:t>‹#›</a:t>
            </a:fld>
            <a:endParaRPr lang="zh-CN" altLang="en-US" noProof="0"/>
          </a:p>
        </p:txBody>
      </p:sp>
    </p:spTree>
    <p:extLst>
      <p:ext uri="{BB962C8B-B14F-4D97-AF65-F5344CB8AC3E}">
        <p14:creationId xmlns:p14="http://schemas.microsoft.com/office/powerpoint/2010/main" val="304418761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或 False">
    <p:spTree>
      <p:nvGrpSpPr>
        <p:cNvPr id="1" name=""/>
        <p:cNvGrpSpPr/>
        <p:nvPr/>
      </p:nvGrpSpPr>
      <p:grpSpPr>
        <a:xfrm>
          <a:off x="0" y="0"/>
          <a:ext cx="0" cy="0"/>
          <a:chOff x="0" y="0"/>
          <a:chExt cx="0" cy="0"/>
        </a:xfrm>
      </p:grpSpPr>
      <p:pic>
        <p:nvPicPr>
          <p:cNvPr id="8" name="图片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标题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rtl="0"/>
            <a:r>
              <a:rPr lang="zh-CN" altLang="en-US" noProof="0"/>
              <a:t>单击此处编辑母版标题样式</a:t>
            </a:r>
          </a:p>
        </p:txBody>
      </p:sp>
      <p:sp>
        <p:nvSpPr>
          <p:cNvPr id="10" name="文本占位符 9"/>
          <p:cNvSpPr>
            <a:spLocks noGrp="1"/>
          </p:cNvSpPr>
          <p:nvPr>
            <p:ph type="body" sz="quarter" idx="13" hasCustomPrompt="1"/>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rtl="0">
              <a:spcBef>
                <a:spcPct val="0"/>
              </a:spcBef>
              <a:buNone/>
            </a:pPr>
            <a:r>
              <a:rPr lang="zh-CN" altLang="en-US" noProof="0"/>
              <a:t>编辑母版文本样式</a:t>
            </a:r>
          </a:p>
        </p:txBody>
      </p:sp>
      <p:sp>
        <p:nvSpPr>
          <p:cNvPr id="3" name="文本占位符 2"/>
          <p:cNvSpPr>
            <a:spLocks noGrp="1"/>
          </p:cNvSpPr>
          <p:nvPr>
            <p:ph type="body" idx="1" hasCustomPrompt="1"/>
          </p:nvPr>
        </p:nvSpPr>
        <p:spPr>
          <a:xfrm>
            <a:off x="685800" y="4343400"/>
            <a:ext cx="10131428" cy="1447800"/>
          </a:xfrm>
        </p:spPr>
        <p:txBody>
          <a:bodyPr rtlCol="0"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zh-CN" altLang="en-US" noProof="0"/>
              <a:t>编辑母版文本样式</a:t>
            </a:r>
          </a:p>
        </p:txBody>
      </p:sp>
      <p:sp>
        <p:nvSpPr>
          <p:cNvPr id="4" name="日期占位符 3"/>
          <p:cNvSpPr>
            <a:spLocks noGrp="1"/>
          </p:cNvSpPr>
          <p:nvPr>
            <p:ph type="dt" sz="half" idx="10"/>
          </p:nvPr>
        </p:nvSpPr>
        <p:spPr/>
        <p:txBody>
          <a:bodyPr rtlCol="0"/>
          <a:lstStyle/>
          <a:p>
            <a:pPr rtl="0"/>
            <a:fld id="{3E38BBDA-9380-47F1-9D1D-CAA885F67A5D}" type="datetime1">
              <a:rPr lang="zh-CN" altLang="en-US" noProof="0" smtClean="0"/>
              <a:t>2021/6/28</a:t>
            </a:fld>
            <a:endParaRPr lang="zh-CN" altLang="en-US" noProof="0"/>
          </a:p>
        </p:txBody>
      </p:sp>
      <p:sp>
        <p:nvSpPr>
          <p:cNvPr id="5" name="页脚占位符 4"/>
          <p:cNvSpPr>
            <a:spLocks noGrp="1"/>
          </p:cNvSpPr>
          <p:nvPr>
            <p:ph type="ftr" sz="quarter" idx="11"/>
          </p:nvPr>
        </p:nvSpPr>
        <p:spPr/>
        <p:txBody>
          <a:bodyPr rtlCol="0"/>
          <a:lstStyle/>
          <a:p>
            <a:pPr rtl="0"/>
            <a:endParaRPr lang="zh-CN" altLang="en-US" noProof="0"/>
          </a:p>
        </p:txBody>
      </p:sp>
      <p:sp>
        <p:nvSpPr>
          <p:cNvPr id="6" name="灯片编号占位符 5"/>
          <p:cNvSpPr>
            <a:spLocks noGrp="1"/>
          </p:cNvSpPr>
          <p:nvPr>
            <p:ph type="sldNum" sz="quarter" idx="12"/>
          </p:nvPr>
        </p:nvSpPr>
        <p:spPr/>
        <p:txBody>
          <a:bodyPr rtlCol="0"/>
          <a:lstStyle/>
          <a:p>
            <a:pPr rtl="0"/>
            <a:fld id="{69E57DC2-970A-4B3E-BB1C-7A09969E49DF}" type="slidenum">
              <a:rPr lang="en-US" altLang="zh-CN" noProof="0" smtClean="0"/>
              <a:pPr/>
              <a:t>‹#›</a:t>
            </a:fld>
            <a:endParaRPr lang="zh-CN" altLang="en-US" noProof="0"/>
          </a:p>
        </p:txBody>
      </p:sp>
    </p:spTree>
    <p:extLst>
      <p:ext uri="{BB962C8B-B14F-4D97-AF65-F5344CB8AC3E}">
        <p14:creationId xmlns:p14="http://schemas.microsoft.com/office/powerpoint/2010/main" val="428596084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pic>
        <p:nvPicPr>
          <p:cNvPr id="7" name="图片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8" name="标题 1"/>
          <p:cNvSpPr>
            <a:spLocks noGrp="1"/>
          </p:cNvSpPr>
          <p:nvPr>
            <p:ph type="title"/>
          </p:nvPr>
        </p:nvSpPr>
        <p:spPr>
          <a:xfrm>
            <a:off x="685801" y="609600"/>
            <a:ext cx="10131425" cy="1456267"/>
          </a:xfrm>
        </p:spPr>
        <p:txBody>
          <a:bodyPr rtlCol="0"/>
          <a:lstStyle/>
          <a:p>
            <a:pPr rtl="0"/>
            <a:r>
              <a:rPr lang="zh-CN" altLang="en-US" noProof="0"/>
              <a:t>单击此处编辑母版标题样式</a:t>
            </a:r>
          </a:p>
        </p:txBody>
      </p:sp>
      <p:sp>
        <p:nvSpPr>
          <p:cNvPr id="3" name="垂直文本占位符 2"/>
          <p:cNvSpPr>
            <a:spLocks noGrp="1"/>
          </p:cNvSpPr>
          <p:nvPr>
            <p:ph type="body" orient="vert" idx="1" hasCustomPrompt="1"/>
          </p:nvPr>
        </p:nvSpPr>
        <p:spPr/>
        <p:txBody>
          <a:bodyPr vert="eaVert" rtlCol="0" anchor="t"/>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p>
        </p:txBody>
      </p:sp>
      <p:sp>
        <p:nvSpPr>
          <p:cNvPr id="4" name="日期占位符 3"/>
          <p:cNvSpPr>
            <a:spLocks noGrp="1"/>
          </p:cNvSpPr>
          <p:nvPr>
            <p:ph type="dt" sz="half" idx="10"/>
          </p:nvPr>
        </p:nvSpPr>
        <p:spPr/>
        <p:txBody>
          <a:bodyPr rtlCol="0"/>
          <a:lstStyle/>
          <a:p>
            <a:pPr rtl="0"/>
            <a:fld id="{E16DEE85-8EBD-4F18-A111-0F946A94902C}" type="datetime1">
              <a:rPr lang="zh-CN" altLang="en-US" noProof="0" smtClean="0"/>
              <a:t>2021/6/28</a:t>
            </a:fld>
            <a:endParaRPr lang="zh-CN" altLang="en-US" noProof="0"/>
          </a:p>
        </p:txBody>
      </p:sp>
      <p:sp>
        <p:nvSpPr>
          <p:cNvPr id="5" name="页脚占位符 4"/>
          <p:cNvSpPr>
            <a:spLocks noGrp="1"/>
          </p:cNvSpPr>
          <p:nvPr>
            <p:ph type="ftr" sz="quarter" idx="11"/>
          </p:nvPr>
        </p:nvSpPr>
        <p:spPr/>
        <p:txBody>
          <a:bodyPr rtlCol="0"/>
          <a:lstStyle/>
          <a:p>
            <a:pPr rtl="0"/>
            <a:endParaRPr lang="zh-CN" altLang="en-US" noProof="0"/>
          </a:p>
        </p:txBody>
      </p:sp>
      <p:sp>
        <p:nvSpPr>
          <p:cNvPr id="6" name="灯片编号占位符 5"/>
          <p:cNvSpPr>
            <a:spLocks noGrp="1"/>
          </p:cNvSpPr>
          <p:nvPr>
            <p:ph type="sldNum" sz="quarter" idx="12"/>
          </p:nvPr>
        </p:nvSpPr>
        <p:spPr/>
        <p:txBody>
          <a:bodyPr rtlCol="0"/>
          <a:lstStyle/>
          <a:p>
            <a:pPr rtl="0"/>
            <a:fld id="{69E57DC2-970A-4B3E-BB1C-7A09969E49DF}" type="slidenum">
              <a:rPr lang="en-US" altLang="zh-CN" noProof="0" smtClean="0"/>
              <a:t>‹#›</a:t>
            </a:fld>
            <a:endParaRPr lang="zh-CN" altLang="en-US" noProof="0"/>
          </a:p>
        </p:txBody>
      </p:sp>
    </p:spTree>
    <p:extLst>
      <p:ext uri="{BB962C8B-B14F-4D97-AF65-F5344CB8AC3E}">
        <p14:creationId xmlns:p14="http://schemas.microsoft.com/office/powerpoint/2010/main" val="220212609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pic>
        <p:nvPicPr>
          <p:cNvPr id="7" name="图片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垂直标题 1"/>
          <p:cNvSpPr>
            <a:spLocks noGrp="1"/>
          </p:cNvSpPr>
          <p:nvPr>
            <p:ph type="title" orient="vert"/>
          </p:nvPr>
        </p:nvSpPr>
        <p:spPr>
          <a:xfrm>
            <a:off x="8658675" y="609599"/>
            <a:ext cx="2158552" cy="5181601"/>
          </a:xfrm>
        </p:spPr>
        <p:txBody>
          <a:bodyPr vert="eaVert" rtlCol="0"/>
          <a:lstStyle/>
          <a:p>
            <a:pPr rtl="0"/>
            <a:r>
              <a:rPr lang="zh-CN" altLang="en-US" noProof="0"/>
              <a:t>单击此处编辑母版标题样式</a:t>
            </a:r>
          </a:p>
        </p:txBody>
      </p:sp>
      <p:sp>
        <p:nvSpPr>
          <p:cNvPr id="3" name="垂直文本占位符 2"/>
          <p:cNvSpPr>
            <a:spLocks noGrp="1"/>
          </p:cNvSpPr>
          <p:nvPr>
            <p:ph type="body" orient="vert" idx="1" hasCustomPrompt="1"/>
          </p:nvPr>
        </p:nvSpPr>
        <p:spPr>
          <a:xfrm>
            <a:off x="685800" y="609600"/>
            <a:ext cx="7832116" cy="5181600"/>
          </a:xfrm>
        </p:spPr>
        <p:txBody>
          <a:bodyPr vert="eaVert" rtlCol="0" anchor="t"/>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p>
        </p:txBody>
      </p:sp>
      <p:sp>
        <p:nvSpPr>
          <p:cNvPr id="4" name="日期占位符 3"/>
          <p:cNvSpPr>
            <a:spLocks noGrp="1"/>
          </p:cNvSpPr>
          <p:nvPr>
            <p:ph type="dt" sz="half" idx="10"/>
          </p:nvPr>
        </p:nvSpPr>
        <p:spPr/>
        <p:txBody>
          <a:bodyPr rtlCol="0"/>
          <a:lstStyle/>
          <a:p>
            <a:pPr rtl="0"/>
            <a:fld id="{F8E20B54-8264-41A3-9E4E-45294B5810DB}" type="datetime1">
              <a:rPr lang="zh-CN" altLang="en-US" noProof="0" smtClean="0"/>
              <a:t>2021/6/28</a:t>
            </a:fld>
            <a:endParaRPr lang="zh-CN" altLang="en-US" noProof="0"/>
          </a:p>
        </p:txBody>
      </p:sp>
      <p:sp>
        <p:nvSpPr>
          <p:cNvPr id="5" name="页脚占位符 4"/>
          <p:cNvSpPr>
            <a:spLocks noGrp="1"/>
          </p:cNvSpPr>
          <p:nvPr>
            <p:ph type="ftr" sz="quarter" idx="11"/>
          </p:nvPr>
        </p:nvSpPr>
        <p:spPr/>
        <p:txBody>
          <a:bodyPr rtlCol="0"/>
          <a:lstStyle/>
          <a:p>
            <a:pPr rtl="0"/>
            <a:endParaRPr lang="zh-CN" altLang="en-US" noProof="0"/>
          </a:p>
        </p:txBody>
      </p:sp>
      <p:sp>
        <p:nvSpPr>
          <p:cNvPr id="6" name="灯片编号占位符 5"/>
          <p:cNvSpPr>
            <a:spLocks noGrp="1"/>
          </p:cNvSpPr>
          <p:nvPr>
            <p:ph type="sldNum" sz="quarter" idx="12"/>
          </p:nvPr>
        </p:nvSpPr>
        <p:spPr/>
        <p:txBody>
          <a:bodyPr rtlCol="0"/>
          <a:lstStyle/>
          <a:p>
            <a:pPr rtl="0"/>
            <a:fld id="{69E57DC2-970A-4B3E-BB1C-7A09969E49DF}" type="slidenum">
              <a:rPr lang="en-US" altLang="zh-CN" noProof="0" smtClean="0"/>
              <a:t>‹#›</a:t>
            </a:fld>
            <a:endParaRPr lang="zh-CN" altLang="en-US" noProof="0"/>
          </a:p>
        </p:txBody>
      </p:sp>
    </p:spTree>
    <p:extLst>
      <p:ext uri="{BB962C8B-B14F-4D97-AF65-F5344CB8AC3E}">
        <p14:creationId xmlns:p14="http://schemas.microsoft.com/office/powerpoint/2010/main" val="24475429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pic>
        <p:nvPicPr>
          <p:cNvPr id="7" name="图片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标题 1"/>
          <p:cNvSpPr>
            <a:spLocks noGrp="1"/>
          </p:cNvSpPr>
          <p:nvPr>
            <p:ph type="title"/>
          </p:nvPr>
        </p:nvSpPr>
        <p:spPr/>
        <p:txBody>
          <a:bodyPr rtlCol="0"/>
          <a:lstStyle/>
          <a:p>
            <a:pPr rtl="0"/>
            <a:r>
              <a:rPr lang="zh-CN" altLang="en-US" noProof="0"/>
              <a:t>单击此处编辑母版标题样式</a:t>
            </a:r>
          </a:p>
        </p:txBody>
      </p:sp>
      <p:sp>
        <p:nvSpPr>
          <p:cNvPr id="3" name="内容占位符 2"/>
          <p:cNvSpPr>
            <a:spLocks noGrp="1"/>
          </p:cNvSpPr>
          <p:nvPr>
            <p:ph idx="1" hasCustomPrompt="1"/>
          </p:nvPr>
        </p:nvSpPr>
        <p:spPr/>
        <p:txBody>
          <a:bodyPr rtlCol="0" anchor="ctr"/>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p>
        </p:txBody>
      </p:sp>
      <p:sp>
        <p:nvSpPr>
          <p:cNvPr id="4" name="日期占位符 3"/>
          <p:cNvSpPr>
            <a:spLocks noGrp="1"/>
          </p:cNvSpPr>
          <p:nvPr>
            <p:ph type="dt" sz="half" idx="10"/>
          </p:nvPr>
        </p:nvSpPr>
        <p:spPr/>
        <p:txBody>
          <a:bodyPr rtlCol="0"/>
          <a:lstStyle/>
          <a:p>
            <a:pPr rtl="0"/>
            <a:fld id="{72D96BA7-5BE3-40AC-B9BC-8DA40C523D51}" type="datetime1">
              <a:rPr lang="zh-CN" altLang="en-US" noProof="0" smtClean="0"/>
              <a:t>2021/6/28</a:t>
            </a:fld>
            <a:endParaRPr lang="zh-CN" altLang="en-US" noProof="0"/>
          </a:p>
        </p:txBody>
      </p:sp>
      <p:sp>
        <p:nvSpPr>
          <p:cNvPr id="5" name="页脚占位符 4"/>
          <p:cNvSpPr>
            <a:spLocks noGrp="1"/>
          </p:cNvSpPr>
          <p:nvPr>
            <p:ph type="ftr" sz="quarter" idx="11"/>
          </p:nvPr>
        </p:nvSpPr>
        <p:spPr/>
        <p:txBody>
          <a:bodyPr rtlCol="0"/>
          <a:lstStyle/>
          <a:p>
            <a:pPr rtl="0"/>
            <a:endParaRPr lang="zh-CN" altLang="en-US" noProof="0"/>
          </a:p>
        </p:txBody>
      </p:sp>
      <p:sp>
        <p:nvSpPr>
          <p:cNvPr id="6" name="灯片编号占位符 5"/>
          <p:cNvSpPr>
            <a:spLocks noGrp="1"/>
          </p:cNvSpPr>
          <p:nvPr>
            <p:ph type="sldNum" sz="quarter" idx="12"/>
          </p:nvPr>
        </p:nvSpPr>
        <p:spPr/>
        <p:txBody>
          <a:bodyPr rtlCol="0"/>
          <a:lstStyle/>
          <a:p>
            <a:pPr rtl="0"/>
            <a:fld id="{69E57DC2-970A-4B3E-BB1C-7A09969E49DF}" type="slidenum">
              <a:rPr lang="en-US" altLang="zh-CN" noProof="0" smtClean="0"/>
              <a:t>‹#›</a:t>
            </a:fld>
            <a:endParaRPr lang="zh-CN" altLang="en-US" noProof="0"/>
          </a:p>
        </p:txBody>
      </p:sp>
    </p:spTree>
    <p:extLst>
      <p:ext uri="{BB962C8B-B14F-4D97-AF65-F5344CB8AC3E}">
        <p14:creationId xmlns:p14="http://schemas.microsoft.com/office/powerpoint/2010/main" val="24665461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pic>
        <p:nvPicPr>
          <p:cNvPr id="7" name="图片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标题 1"/>
          <p:cNvSpPr>
            <a:spLocks noGrp="1"/>
          </p:cNvSpPr>
          <p:nvPr>
            <p:ph type="title"/>
          </p:nvPr>
        </p:nvSpPr>
        <p:spPr>
          <a:xfrm>
            <a:off x="685800" y="3308581"/>
            <a:ext cx="10131427" cy="1468800"/>
          </a:xfrm>
        </p:spPr>
        <p:txBody>
          <a:bodyPr rtlCol="0" anchor="b"/>
          <a:lstStyle>
            <a:lvl1pPr algn="l">
              <a:defRPr sz="4000" b="0" cap="all"/>
            </a:lvl1pPr>
          </a:lstStyle>
          <a:p>
            <a:pPr rtl="0"/>
            <a:r>
              <a:rPr lang="zh-CN" altLang="en-US" noProof="0"/>
              <a:t>单击此处编辑母版标题样式</a:t>
            </a:r>
          </a:p>
        </p:txBody>
      </p:sp>
      <p:sp>
        <p:nvSpPr>
          <p:cNvPr id="3" name="文本占位符 2"/>
          <p:cNvSpPr>
            <a:spLocks noGrp="1"/>
          </p:cNvSpPr>
          <p:nvPr>
            <p:ph type="body" idx="1" hasCustomPrompt="1"/>
          </p:nvPr>
        </p:nvSpPr>
        <p:spPr>
          <a:xfrm>
            <a:off x="685799" y="4777381"/>
            <a:ext cx="10131428" cy="860400"/>
          </a:xfrm>
        </p:spPr>
        <p:txBody>
          <a:bodyPr rtlCol="0"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zh-CN" altLang="en-US" noProof="0"/>
              <a:t>编辑母版文本样式</a:t>
            </a:r>
          </a:p>
        </p:txBody>
      </p:sp>
      <p:sp>
        <p:nvSpPr>
          <p:cNvPr id="4" name="日期占位符 3"/>
          <p:cNvSpPr>
            <a:spLocks noGrp="1"/>
          </p:cNvSpPr>
          <p:nvPr>
            <p:ph type="dt" sz="half" idx="10"/>
          </p:nvPr>
        </p:nvSpPr>
        <p:spPr/>
        <p:txBody>
          <a:bodyPr rtlCol="0"/>
          <a:lstStyle/>
          <a:p>
            <a:pPr rtl="0"/>
            <a:fld id="{86CE6103-6FAA-45EF-8330-3496FA894418}" type="datetime1">
              <a:rPr lang="zh-CN" altLang="en-US" noProof="0" smtClean="0"/>
              <a:t>2021/6/28</a:t>
            </a:fld>
            <a:endParaRPr lang="zh-CN" altLang="en-US" noProof="0"/>
          </a:p>
        </p:txBody>
      </p:sp>
      <p:sp>
        <p:nvSpPr>
          <p:cNvPr id="5" name="页脚占位符 4"/>
          <p:cNvSpPr>
            <a:spLocks noGrp="1"/>
          </p:cNvSpPr>
          <p:nvPr>
            <p:ph type="ftr" sz="quarter" idx="11"/>
          </p:nvPr>
        </p:nvSpPr>
        <p:spPr/>
        <p:txBody>
          <a:bodyPr rtlCol="0"/>
          <a:lstStyle/>
          <a:p>
            <a:pPr rtl="0"/>
            <a:endParaRPr lang="zh-CN" altLang="en-US" noProof="0"/>
          </a:p>
        </p:txBody>
      </p:sp>
      <p:sp>
        <p:nvSpPr>
          <p:cNvPr id="6" name="灯片编号占位符 5"/>
          <p:cNvSpPr>
            <a:spLocks noGrp="1"/>
          </p:cNvSpPr>
          <p:nvPr>
            <p:ph type="sldNum" sz="quarter" idx="12"/>
          </p:nvPr>
        </p:nvSpPr>
        <p:spPr/>
        <p:txBody>
          <a:bodyPr rtlCol="0"/>
          <a:lstStyle/>
          <a:p>
            <a:pPr rtl="0"/>
            <a:fld id="{69E57DC2-970A-4B3E-BB1C-7A09969E49DF}" type="slidenum">
              <a:rPr lang="en-US" altLang="zh-CN" noProof="0" smtClean="0"/>
              <a:pPr/>
              <a:t>‹#›</a:t>
            </a:fld>
            <a:endParaRPr lang="zh-CN" altLang="en-US" noProof="0"/>
          </a:p>
        </p:txBody>
      </p:sp>
    </p:spTree>
    <p:extLst>
      <p:ext uri="{BB962C8B-B14F-4D97-AF65-F5344CB8AC3E}">
        <p14:creationId xmlns:p14="http://schemas.microsoft.com/office/powerpoint/2010/main" val="10745802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pic>
        <p:nvPicPr>
          <p:cNvPr id="8" name="图片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标题 1"/>
          <p:cNvSpPr>
            <a:spLocks noGrp="1"/>
          </p:cNvSpPr>
          <p:nvPr>
            <p:ph type="title"/>
          </p:nvPr>
        </p:nvSpPr>
        <p:spPr/>
        <p:txBody>
          <a:bodyPr rtlCol="0"/>
          <a:lstStyle/>
          <a:p>
            <a:pPr rtl="0"/>
            <a:r>
              <a:rPr lang="zh-CN" altLang="en-US" noProof="0"/>
              <a:t>单击此处编辑母版标题样式</a:t>
            </a:r>
          </a:p>
        </p:txBody>
      </p:sp>
      <p:sp>
        <p:nvSpPr>
          <p:cNvPr id="3" name="内容占位符 2"/>
          <p:cNvSpPr>
            <a:spLocks noGrp="1"/>
          </p:cNvSpPr>
          <p:nvPr>
            <p:ph sz="half" idx="1" hasCustomPrompt="1"/>
          </p:nvPr>
        </p:nvSpPr>
        <p:spPr>
          <a:xfrm>
            <a:off x="685802" y="2142067"/>
            <a:ext cx="4995334" cy="3649134"/>
          </a:xfrm>
        </p:spPr>
        <p:txBody>
          <a:bodyPr rtlCol="0">
            <a:normAutofit/>
          </a:bodyPr>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p>
        </p:txBody>
      </p:sp>
      <p:sp>
        <p:nvSpPr>
          <p:cNvPr id="4" name="内容占位符 3"/>
          <p:cNvSpPr>
            <a:spLocks noGrp="1"/>
          </p:cNvSpPr>
          <p:nvPr>
            <p:ph sz="half" idx="2" hasCustomPrompt="1"/>
          </p:nvPr>
        </p:nvSpPr>
        <p:spPr>
          <a:xfrm>
            <a:off x="5821895" y="2142067"/>
            <a:ext cx="4995332" cy="3649133"/>
          </a:xfrm>
        </p:spPr>
        <p:txBody>
          <a:bodyPr rtlCol="0">
            <a:normAutofit/>
          </a:bodyPr>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p>
        </p:txBody>
      </p:sp>
      <p:sp>
        <p:nvSpPr>
          <p:cNvPr id="5" name="日期占位符 4"/>
          <p:cNvSpPr>
            <a:spLocks noGrp="1"/>
          </p:cNvSpPr>
          <p:nvPr>
            <p:ph type="dt" sz="half" idx="10"/>
          </p:nvPr>
        </p:nvSpPr>
        <p:spPr/>
        <p:txBody>
          <a:bodyPr rtlCol="0"/>
          <a:lstStyle/>
          <a:p>
            <a:pPr rtl="0"/>
            <a:fld id="{C12DF274-EAD3-4E45-9F93-8643BE234116}" type="datetime1">
              <a:rPr lang="zh-CN" altLang="en-US" noProof="0" smtClean="0"/>
              <a:t>2021/6/28</a:t>
            </a:fld>
            <a:endParaRPr lang="zh-CN" altLang="en-US" noProof="0"/>
          </a:p>
        </p:txBody>
      </p:sp>
      <p:sp>
        <p:nvSpPr>
          <p:cNvPr id="6" name="页脚占位符 5"/>
          <p:cNvSpPr>
            <a:spLocks noGrp="1"/>
          </p:cNvSpPr>
          <p:nvPr>
            <p:ph type="ftr" sz="quarter" idx="11"/>
          </p:nvPr>
        </p:nvSpPr>
        <p:spPr/>
        <p:txBody>
          <a:bodyPr rtlCol="0"/>
          <a:lstStyle/>
          <a:p>
            <a:pPr rtl="0"/>
            <a:endParaRPr lang="zh-CN" altLang="en-US" noProof="0"/>
          </a:p>
        </p:txBody>
      </p:sp>
      <p:sp>
        <p:nvSpPr>
          <p:cNvPr id="7" name="灯片编号占位符 6"/>
          <p:cNvSpPr>
            <a:spLocks noGrp="1"/>
          </p:cNvSpPr>
          <p:nvPr>
            <p:ph type="sldNum" sz="quarter" idx="12"/>
          </p:nvPr>
        </p:nvSpPr>
        <p:spPr/>
        <p:txBody>
          <a:bodyPr rtlCol="0"/>
          <a:lstStyle/>
          <a:p>
            <a:pPr rtl="0"/>
            <a:fld id="{69E57DC2-970A-4B3E-BB1C-7A09969E49DF}" type="slidenum">
              <a:rPr lang="en-US" altLang="zh-CN" noProof="0" smtClean="0"/>
              <a:t>‹#›</a:t>
            </a:fld>
            <a:endParaRPr lang="zh-CN" altLang="en-US" noProof="0"/>
          </a:p>
        </p:txBody>
      </p:sp>
    </p:spTree>
    <p:extLst>
      <p:ext uri="{BB962C8B-B14F-4D97-AF65-F5344CB8AC3E}">
        <p14:creationId xmlns:p14="http://schemas.microsoft.com/office/powerpoint/2010/main" val="16231046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lvl1pPr>
              <a:defRPr/>
            </a:lvl1pPr>
          </a:lstStyle>
          <a:p>
            <a:pPr rtl="0"/>
            <a:r>
              <a:rPr lang="zh-CN" altLang="en-US" noProof="0"/>
              <a:t>单击此处编辑母版标题样式</a:t>
            </a:r>
            <a:endParaRPr lang="zh-CN" altLang="en-US" noProof="0" dirty="0"/>
          </a:p>
        </p:txBody>
      </p:sp>
      <p:sp>
        <p:nvSpPr>
          <p:cNvPr id="3" name="文本占位符 2"/>
          <p:cNvSpPr>
            <a:spLocks noGrp="1"/>
          </p:cNvSpPr>
          <p:nvPr>
            <p:ph type="body" idx="1" hasCustomPrompt="1"/>
          </p:nvPr>
        </p:nvSpPr>
        <p:spPr>
          <a:xfrm>
            <a:off x="973670" y="2218267"/>
            <a:ext cx="4709054" cy="576262"/>
          </a:xfrm>
        </p:spPr>
        <p:txBody>
          <a:bodyPr rtlCol="0"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noProof="0"/>
              <a:t>编辑母版文本样式</a:t>
            </a:r>
          </a:p>
        </p:txBody>
      </p:sp>
      <p:sp>
        <p:nvSpPr>
          <p:cNvPr id="4" name="内容占位符 3"/>
          <p:cNvSpPr>
            <a:spLocks noGrp="1"/>
          </p:cNvSpPr>
          <p:nvPr>
            <p:ph sz="half" idx="2" hasCustomPrompt="1"/>
          </p:nvPr>
        </p:nvSpPr>
        <p:spPr>
          <a:xfrm>
            <a:off x="685801" y="2870201"/>
            <a:ext cx="4996923" cy="2920998"/>
          </a:xfrm>
        </p:spPr>
        <p:txBody>
          <a:bodyPr rtlCol="0" anchor="t">
            <a:normAutofit/>
          </a:bodyPr>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p>
        </p:txBody>
      </p:sp>
      <p:sp>
        <p:nvSpPr>
          <p:cNvPr id="5" name="文本占位符 4"/>
          <p:cNvSpPr>
            <a:spLocks noGrp="1"/>
          </p:cNvSpPr>
          <p:nvPr>
            <p:ph type="body" sz="quarter" idx="3" hasCustomPrompt="1"/>
          </p:nvPr>
        </p:nvSpPr>
        <p:spPr>
          <a:xfrm>
            <a:off x="6096003" y="2226734"/>
            <a:ext cx="4722813" cy="576262"/>
          </a:xfrm>
        </p:spPr>
        <p:txBody>
          <a:bodyPr rtlCol="0"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noProof="0"/>
              <a:t>编辑母版文本样式</a:t>
            </a:r>
          </a:p>
        </p:txBody>
      </p:sp>
      <p:sp>
        <p:nvSpPr>
          <p:cNvPr id="6" name="内容占位符 5"/>
          <p:cNvSpPr>
            <a:spLocks noGrp="1"/>
          </p:cNvSpPr>
          <p:nvPr>
            <p:ph sz="quarter" idx="4" hasCustomPrompt="1"/>
          </p:nvPr>
        </p:nvSpPr>
        <p:spPr>
          <a:xfrm>
            <a:off x="5823483" y="2870201"/>
            <a:ext cx="4995334" cy="2920998"/>
          </a:xfrm>
        </p:spPr>
        <p:txBody>
          <a:bodyPr rtlCol="0" anchor="t">
            <a:normAutofit/>
          </a:bodyPr>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p>
        </p:txBody>
      </p:sp>
      <p:sp>
        <p:nvSpPr>
          <p:cNvPr id="7" name="日期占位符 6"/>
          <p:cNvSpPr>
            <a:spLocks noGrp="1"/>
          </p:cNvSpPr>
          <p:nvPr>
            <p:ph type="dt" sz="half" idx="10"/>
          </p:nvPr>
        </p:nvSpPr>
        <p:spPr/>
        <p:txBody>
          <a:bodyPr rtlCol="0"/>
          <a:lstStyle/>
          <a:p>
            <a:pPr rtl="0"/>
            <a:fld id="{8D9436D4-9BE9-4612-A074-C7287FBC2F44}" type="datetime1">
              <a:rPr lang="zh-CN" altLang="en-US" noProof="0" smtClean="0"/>
              <a:t>2021/6/28</a:t>
            </a:fld>
            <a:endParaRPr lang="zh-CN" altLang="en-US" noProof="0"/>
          </a:p>
        </p:txBody>
      </p:sp>
      <p:sp>
        <p:nvSpPr>
          <p:cNvPr id="8" name="页脚占位符 7"/>
          <p:cNvSpPr>
            <a:spLocks noGrp="1"/>
          </p:cNvSpPr>
          <p:nvPr>
            <p:ph type="ftr" sz="quarter" idx="11"/>
          </p:nvPr>
        </p:nvSpPr>
        <p:spPr/>
        <p:txBody>
          <a:bodyPr rtlCol="0"/>
          <a:lstStyle/>
          <a:p>
            <a:pPr rtl="0"/>
            <a:endParaRPr lang="zh-CN" altLang="en-US" noProof="0"/>
          </a:p>
        </p:txBody>
      </p:sp>
      <p:sp>
        <p:nvSpPr>
          <p:cNvPr id="9" name="灯片编号占位符 8"/>
          <p:cNvSpPr>
            <a:spLocks noGrp="1"/>
          </p:cNvSpPr>
          <p:nvPr>
            <p:ph type="sldNum" sz="quarter" idx="12"/>
          </p:nvPr>
        </p:nvSpPr>
        <p:spPr/>
        <p:txBody>
          <a:bodyPr rtlCol="0"/>
          <a:lstStyle/>
          <a:p>
            <a:pPr rtl="0"/>
            <a:fld id="{69E57DC2-970A-4B3E-BB1C-7A09969E49DF}" type="slidenum">
              <a:rPr lang="en-US" altLang="zh-CN" noProof="0" smtClean="0"/>
              <a:t>‹#›</a:t>
            </a:fld>
            <a:endParaRPr lang="zh-CN" altLang="en-US" noProof="0"/>
          </a:p>
        </p:txBody>
      </p:sp>
    </p:spTree>
    <p:extLst>
      <p:ext uri="{BB962C8B-B14F-4D97-AF65-F5344CB8AC3E}">
        <p14:creationId xmlns:p14="http://schemas.microsoft.com/office/powerpoint/2010/main" val="19872993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pic>
        <p:nvPicPr>
          <p:cNvPr id="6" name="图片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标题 1"/>
          <p:cNvSpPr>
            <a:spLocks noGrp="1"/>
          </p:cNvSpPr>
          <p:nvPr>
            <p:ph type="title"/>
          </p:nvPr>
        </p:nvSpPr>
        <p:spPr/>
        <p:txBody>
          <a:bodyPr rtlCol="0"/>
          <a:lstStyle/>
          <a:p>
            <a:pPr rtl="0"/>
            <a:r>
              <a:rPr lang="zh-CN" altLang="en-US" noProof="0"/>
              <a:t>单击此处编辑母版标题样式</a:t>
            </a:r>
          </a:p>
        </p:txBody>
      </p:sp>
      <p:sp>
        <p:nvSpPr>
          <p:cNvPr id="3" name="日期占位符 2"/>
          <p:cNvSpPr>
            <a:spLocks noGrp="1"/>
          </p:cNvSpPr>
          <p:nvPr>
            <p:ph type="dt" sz="half" idx="10"/>
          </p:nvPr>
        </p:nvSpPr>
        <p:spPr/>
        <p:txBody>
          <a:bodyPr rtlCol="0"/>
          <a:lstStyle/>
          <a:p>
            <a:pPr rtl="0"/>
            <a:fld id="{B8A60692-6232-461F-80A1-47F0C1ECC731}" type="datetime1">
              <a:rPr lang="zh-CN" altLang="en-US" noProof="0" smtClean="0"/>
              <a:t>2021/6/28</a:t>
            </a:fld>
            <a:endParaRPr lang="zh-CN" altLang="en-US" noProof="0"/>
          </a:p>
        </p:txBody>
      </p:sp>
      <p:sp>
        <p:nvSpPr>
          <p:cNvPr id="4" name="页脚占位符 3"/>
          <p:cNvSpPr>
            <a:spLocks noGrp="1"/>
          </p:cNvSpPr>
          <p:nvPr>
            <p:ph type="ftr" sz="quarter" idx="11"/>
          </p:nvPr>
        </p:nvSpPr>
        <p:spPr/>
        <p:txBody>
          <a:bodyPr rtlCol="0"/>
          <a:lstStyle/>
          <a:p>
            <a:pPr rtl="0"/>
            <a:endParaRPr lang="zh-CN" altLang="en-US" noProof="0"/>
          </a:p>
        </p:txBody>
      </p:sp>
      <p:sp>
        <p:nvSpPr>
          <p:cNvPr id="5" name="灯片编号占位符 4"/>
          <p:cNvSpPr>
            <a:spLocks noGrp="1"/>
          </p:cNvSpPr>
          <p:nvPr>
            <p:ph type="sldNum" sz="quarter" idx="12"/>
          </p:nvPr>
        </p:nvSpPr>
        <p:spPr/>
        <p:txBody>
          <a:bodyPr rtlCol="0"/>
          <a:lstStyle/>
          <a:p>
            <a:pPr rtl="0"/>
            <a:fld id="{69E57DC2-970A-4B3E-BB1C-7A09969E49DF}" type="slidenum">
              <a:rPr lang="en-US" altLang="zh-CN" noProof="0" smtClean="0"/>
              <a:t>‹#›</a:t>
            </a:fld>
            <a:endParaRPr lang="zh-CN" altLang="en-US" noProof="0"/>
          </a:p>
        </p:txBody>
      </p:sp>
    </p:spTree>
    <p:extLst>
      <p:ext uri="{BB962C8B-B14F-4D97-AF65-F5344CB8AC3E}">
        <p14:creationId xmlns:p14="http://schemas.microsoft.com/office/powerpoint/2010/main" val="42405505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pic>
        <p:nvPicPr>
          <p:cNvPr id="5" name="图片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日期占位符 1"/>
          <p:cNvSpPr>
            <a:spLocks noGrp="1"/>
          </p:cNvSpPr>
          <p:nvPr>
            <p:ph type="dt" sz="half" idx="10"/>
          </p:nvPr>
        </p:nvSpPr>
        <p:spPr/>
        <p:txBody>
          <a:bodyPr rtlCol="0"/>
          <a:lstStyle/>
          <a:p>
            <a:pPr rtl="0"/>
            <a:fld id="{312EF991-EF40-4D46-AB5B-1371E3444A45}" type="datetime1">
              <a:rPr lang="zh-CN" altLang="en-US" noProof="0" smtClean="0"/>
              <a:t>2021/6/28</a:t>
            </a:fld>
            <a:endParaRPr lang="zh-CN" altLang="en-US" noProof="0"/>
          </a:p>
        </p:txBody>
      </p:sp>
      <p:sp>
        <p:nvSpPr>
          <p:cNvPr id="3" name="页脚占位符 2"/>
          <p:cNvSpPr>
            <a:spLocks noGrp="1"/>
          </p:cNvSpPr>
          <p:nvPr>
            <p:ph type="ftr" sz="quarter" idx="11"/>
          </p:nvPr>
        </p:nvSpPr>
        <p:spPr/>
        <p:txBody>
          <a:bodyPr rtlCol="0"/>
          <a:lstStyle/>
          <a:p>
            <a:pPr rtl="0"/>
            <a:endParaRPr lang="zh-CN" altLang="en-US" noProof="0"/>
          </a:p>
        </p:txBody>
      </p:sp>
      <p:sp>
        <p:nvSpPr>
          <p:cNvPr id="4" name="灯片编号占位符 3"/>
          <p:cNvSpPr>
            <a:spLocks noGrp="1"/>
          </p:cNvSpPr>
          <p:nvPr>
            <p:ph type="sldNum" sz="quarter" idx="12"/>
          </p:nvPr>
        </p:nvSpPr>
        <p:spPr/>
        <p:txBody>
          <a:bodyPr rtlCol="0"/>
          <a:lstStyle/>
          <a:p>
            <a:pPr rtl="0"/>
            <a:fld id="{69E57DC2-970A-4B3E-BB1C-7A09969E49DF}" type="slidenum">
              <a:rPr lang="en-US" altLang="zh-CN" noProof="0" smtClean="0"/>
              <a:t>‹#›</a:t>
            </a:fld>
            <a:endParaRPr lang="zh-CN" altLang="en-US" noProof="0"/>
          </a:p>
        </p:txBody>
      </p:sp>
    </p:spTree>
    <p:extLst>
      <p:ext uri="{BB962C8B-B14F-4D97-AF65-F5344CB8AC3E}">
        <p14:creationId xmlns:p14="http://schemas.microsoft.com/office/powerpoint/2010/main" val="32930739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带题注的内容">
    <p:spTree>
      <p:nvGrpSpPr>
        <p:cNvPr id="1" name=""/>
        <p:cNvGrpSpPr/>
        <p:nvPr/>
      </p:nvGrpSpPr>
      <p:grpSpPr>
        <a:xfrm>
          <a:off x="0" y="0"/>
          <a:ext cx="0" cy="0"/>
          <a:chOff x="0" y="0"/>
          <a:chExt cx="0" cy="0"/>
        </a:xfrm>
      </p:grpSpPr>
      <p:pic>
        <p:nvPicPr>
          <p:cNvPr id="8" name="图片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标题 1"/>
          <p:cNvSpPr>
            <a:spLocks noGrp="1"/>
          </p:cNvSpPr>
          <p:nvPr>
            <p:ph type="title"/>
          </p:nvPr>
        </p:nvSpPr>
        <p:spPr>
          <a:xfrm>
            <a:off x="685800" y="2074333"/>
            <a:ext cx="3680885" cy="1371600"/>
          </a:xfrm>
        </p:spPr>
        <p:txBody>
          <a:bodyPr rtlCol="0" anchor="b">
            <a:normAutofit/>
          </a:bodyPr>
          <a:lstStyle>
            <a:lvl1pPr algn="l">
              <a:defRPr sz="2400" b="0"/>
            </a:lvl1pPr>
          </a:lstStyle>
          <a:p>
            <a:pPr rtl="0"/>
            <a:r>
              <a:rPr lang="zh-CN" altLang="en-US" noProof="0"/>
              <a:t>单击此处编辑母版标题样式</a:t>
            </a:r>
          </a:p>
        </p:txBody>
      </p:sp>
      <p:sp>
        <p:nvSpPr>
          <p:cNvPr id="3" name="内容占位符 2"/>
          <p:cNvSpPr>
            <a:spLocks noGrp="1"/>
          </p:cNvSpPr>
          <p:nvPr>
            <p:ph idx="1" hasCustomPrompt="1"/>
          </p:nvPr>
        </p:nvSpPr>
        <p:spPr>
          <a:xfrm>
            <a:off x="4648201" y="609601"/>
            <a:ext cx="6169026" cy="5181600"/>
          </a:xfrm>
        </p:spPr>
        <p:txBody>
          <a:bodyPr rtlCol="0" anchor="ctr">
            <a:normAutofit/>
          </a:bodyPr>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p>
        </p:txBody>
      </p:sp>
      <p:sp>
        <p:nvSpPr>
          <p:cNvPr id="4" name="文本占位符 3"/>
          <p:cNvSpPr>
            <a:spLocks noGrp="1"/>
          </p:cNvSpPr>
          <p:nvPr>
            <p:ph type="body" sz="half" idx="2" hasCustomPrompt="1"/>
          </p:nvPr>
        </p:nvSpPr>
        <p:spPr>
          <a:xfrm>
            <a:off x="685800" y="3445933"/>
            <a:ext cx="3680885" cy="1828800"/>
          </a:xfrm>
        </p:spPr>
        <p:txBody>
          <a:bodyPr rtlCol="0"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zh-CN" altLang="en-US" noProof="0"/>
              <a:t>编辑母版文本样式</a:t>
            </a:r>
          </a:p>
        </p:txBody>
      </p:sp>
      <p:sp>
        <p:nvSpPr>
          <p:cNvPr id="5" name="日期占位符 4"/>
          <p:cNvSpPr>
            <a:spLocks noGrp="1"/>
          </p:cNvSpPr>
          <p:nvPr>
            <p:ph type="dt" sz="half" idx="10"/>
          </p:nvPr>
        </p:nvSpPr>
        <p:spPr/>
        <p:txBody>
          <a:bodyPr rtlCol="0"/>
          <a:lstStyle/>
          <a:p>
            <a:pPr rtl="0"/>
            <a:fld id="{4B2EF014-1259-4EF0-899B-B8CFC307B046}" type="datetime1">
              <a:rPr lang="zh-CN" altLang="en-US" noProof="0" smtClean="0"/>
              <a:t>2021/6/28</a:t>
            </a:fld>
            <a:endParaRPr lang="zh-CN" altLang="en-US" noProof="0"/>
          </a:p>
        </p:txBody>
      </p:sp>
      <p:sp>
        <p:nvSpPr>
          <p:cNvPr id="6" name="页脚占位符 5"/>
          <p:cNvSpPr>
            <a:spLocks noGrp="1"/>
          </p:cNvSpPr>
          <p:nvPr>
            <p:ph type="ftr" sz="quarter" idx="11"/>
          </p:nvPr>
        </p:nvSpPr>
        <p:spPr/>
        <p:txBody>
          <a:bodyPr rtlCol="0"/>
          <a:lstStyle/>
          <a:p>
            <a:pPr rtl="0"/>
            <a:endParaRPr lang="zh-CN" altLang="en-US" noProof="0"/>
          </a:p>
        </p:txBody>
      </p:sp>
      <p:sp>
        <p:nvSpPr>
          <p:cNvPr id="7" name="灯片编号占位符 6"/>
          <p:cNvSpPr>
            <a:spLocks noGrp="1"/>
          </p:cNvSpPr>
          <p:nvPr>
            <p:ph type="sldNum" sz="quarter" idx="12"/>
          </p:nvPr>
        </p:nvSpPr>
        <p:spPr/>
        <p:txBody>
          <a:bodyPr rtlCol="0"/>
          <a:lstStyle/>
          <a:p>
            <a:pPr rtl="0"/>
            <a:fld id="{69E57DC2-970A-4B3E-BB1C-7A09969E49DF}" type="slidenum">
              <a:rPr lang="en-US" altLang="zh-CN" noProof="0" smtClean="0"/>
              <a:pPr/>
              <a:t>‹#›</a:t>
            </a:fld>
            <a:endParaRPr lang="zh-CN" altLang="en-US" noProof="0"/>
          </a:p>
        </p:txBody>
      </p:sp>
    </p:spTree>
    <p:extLst>
      <p:ext uri="{BB962C8B-B14F-4D97-AF65-F5344CB8AC3E}">
        <p14:creationId xmlns:p14="http://schemas.microsoft.com/office/powerpoint/2010/main" val="11409764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带题注的图片">
    <p:spTree>
      <p:nvGrpSpPr>
        <p:cNvPr id="1" name=""/>
        <p:cNvGrpSpPr/>
        <p:nvPr/>
      </p:nvGrpSpPr>
      <p:grpSpPr>
        <a:xfrm>
          <a:off x="0" y="0"/>
          <a:ext cx="0" cy="0"/>
          <a:chOff x="0" y="0"/>
          <a:chExt cx="0" cy="0"/>
        </a:xfrm>
      </p:grpSpPr>
      <p:pic>
        <p:nvPicPr>
          <p:cNvPr id="8" name="图片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标题 1"/>
          <p:cNvSpPr>
            <a:spLocks noGrp="1"/>
          </p:cNvSpPr>
          <p:nvPr>
            <p:ph type="title"/>
          </p:nvPr>
        </p:nvSpPr>
        <p:spPr>
          <a:xfrm>
            <a:off x="685800" y="1600200"/>
            <a:ext cx="6164653" cy="1371600"/>
          </a:xfrm>
        </p:spPr>
        <p:txBody>
          <a:bodyPr rtlCol="0" anchor="b">
            <a:normAutofit/>
          </a:bodyPr>
          <a:lstStyle>
            <a:lvl1pPr algn="l">
              <a:defRPr sz="2800" b="0"/>
            </a:lvl1pPr>
          </a:lstStyle>
          <a:p>
            <a:pPr rtl="0"/>
            <a:r>
              <a:rPr lang="zh-CN" altLang="en-US" noProof="0"/>
              <a:t>单击此处编辑母版标题样式</a:t>
            </a:r>
          </a:p>
        </p:txBody>
      </p:sp>
      <p:sp>
        <p:nvSpPr>
          <p:cNvPr id="14" name="图片占位符 2"/>
          <p:cNvSpPr>
            <a:spLocks noGrp="1" noChangeAspect="1"/>
          </p:cNvSpPr>
          <p:nvPr>
            <p:ph type="pic" idx="1" hasCustomPrompt="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zh-CN" altLang="en-US" noProof="0"/>
              <a:t>单击图标以添加图片</a:t>
            </a:r>
          </a:p>
        </p:txBody>
      </p:sp>
      <p:sp>
        <p:nvSpPr>
          <p:cNvPr id="4" name="文本占位符 3"/>
          <p:cNvSpPr>
            <a:spLocks noGrp="1"/>
          </p:cNvSpPr>
          <p:nvPr>
            <p:ph type="body" sz="half" idx="2" hasCustomPrompt="1"/>
          </p:nvPr>
        </p:nvSpPr>
        <p:spPr>
          <a:xfrm>
            <a:off x="685800" y="2971800"/>
            <a:ext cx="6164653" cy="1828800"/>
          </a:xfrm>
        </p:spPr>
        <p:txBody>
          <a:bodyPr rtlCol="0"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zh-CN" altLang="en-US" noProof="0"/>
              <a:t>编辑母版文本样式</a:t>
            </a:r>
          </a:p>
        </p:txBody>
      </p:sp>
      <p:sp>
        <p:nvSpPr>
          <p:cNvPr id="5" name="日期占位符 4"/>
          <p:cNvSpPr>
            <a:spLocks noGrp="1"/>
          </p:cNvSpPr>
          <p:nvPr>
            <p:ph type="dt" sz="half" idx="10"/>
          </p:nvPr>
        </p:nvSpPr>
        <p:spPr/>
        <p:txBody>
          <a:bodyPr rtlCol="0"/>
          <a:lstStyle/>
          <a:p>
            <a:pPr rtl="0"/>
            <a:fld id="{F44CF8C2-3C5C-4AC9-81FC-E71BDEE4297A}" type="datetime1">
              <a:rPr lang="zh-CN" altLang="en-US" noProof="0" smtClean="0"/>
              <a:t>2021/6/28</a:t>
            </a:fld>
            <a:endParaRPr lang="zh-CN" altLang="en-US" noProof="0"/>
          </a:p>
        </p:txBody>
      </p:sp>
      <p:sp>
        <p:nvSpPr>
          <p:cNvPr id="6" name="页脚占位符 5"/>
          <p:cNvSpPr>
            <a:spLocks noGrp="1"/>
          </p:cNvSpPr>
          <p:nvPr>
            <p:ph type="ftr" sz="quarter" idx="11"/>
          </p:nvPr>
        </p:nvSpPr>
        <p:spPr/>
        <p:txBody>
          <a:bodyPr rtlCol="0"/>
          <a:lstStyle/>
          <a:p>
            <a:pPr rtl="0"/>
            <a:endParaRPr lang="zh-CN" altLang="en-US" noProof="0"/>
          </a:p>
        </p:txBody>
      </p:sp>
      <p:sp>
        <p:nvSpPr>
          <p:cNvPr id="7" name="灯片编号占位符 6"/>
          <p:cNvSpPr>
            <a:spLocks noGrp="1"/>
          </p:cNvSpPr>
          <p:nvPr>
            <p:ph type="sldNum" sz="quarter" idx="12"/>
          </p:nvPr>
        </p:nvSpPr>
        <p:spPr/>
        <p:txBody>
          <a:bodyPr rtlCol="0"/>
          <a:lstStyle/>
          <a:p>
            <a:pPr rtl="0"/>
            <a:fld id="{69E57DC2-970A-4B3E-BB1C-7A09969E49DF}" type="slidenum">
              <a:rPr lang="en-US" altLang="zh-CN" noProof="0" smtClean="0"/>
              <a:pPr/>
              <a:t>‹#›</a:t>
            </a:fld>
            <a:endParaRPr lang="zh-CN" altLang="en-US" noProof="0"/>
          </a:p>
        </p:txBody>
      </p:sp>
    </p:spTree>
    <p:extLst>
      <p:ext uri="{BB962C8B-B14F-4D97-AF65-F5344CB8AC3E}">
        <p14:creationId xmlns:p14="http://schemas.microsoft.com/office/powerpoint/2010/main" val="21790806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pPr rtl="0"/>
            <a:r>
              <a:rPr lang="zh-CN" altLang="en-US" noProof="0" dirty="0"/>
              <a:t>单击此处编辑母版标题样式</a:t>
            </a:r>
          </a:p>
        </p:txBody>
      </p:sp>
      <p:sp>
        <p:nvSpPr>
          <p:cNvPr id="3" name="文本占位符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rtl="0"/>
            <a:r>
              <a:rPr lang="zh-CN" altLang="en-US" noProof="0" dirty="0"/>
              <a:t>编辑母版文本样式</a:t>
            </a:r>
          </a:p>
          <a:p>
            <a:pPr lvl="1" rtl="0"/>
            <a:r>
              <a:rPr lang="zh-CN" altLang="en-US" noProof="0" dirty="0"/>
              <a:t>第二级</a:t>
            </a:r>
          </a:p>
          <a:p>
            <a:pPr lvl="2" rtl="0"/>
            <a:r>
              <a:rPr lang="zh-CN" altLang="en-US" noProof="0" dirty="0"/>
              <a:t>第三级</a:t>
            </a:r>
          </a:p>
          <a:p>
            <a:pPr lvl="3" rtl="0"/>
            <a:r>
              <a:rPr lang="zh-CN" altLang="en-US" noProof="0" dirty="0"/>
              <a:t>第四级</a:t>
            </a:r>
          </a:p>
          <a:p>
            <a:pPr lvl="4" rtl="0"/>
            <a:r>
              <a:rPr lang="zh-CN" altLang="en-US" noProof="0" dirty="0"/>
              <a:t>第五级</a:t>
            </a:r>
          </a:p>
        </p:txBody>
      </p:sp>
      <p:sp>
        <p:nvSpPr>
          <p:cNvPr id="4" name="日期占位符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icrosoft YaHei UI" panose="020B0503020204020204" pitchFamily="34" charset="-122"/>
                <a:ea typeface="Microsoft YaHei UI" panose="020B0503020204020204" pitchFamily="34" charset="-122"/>
              </a:defRPr>
            </a:lvl1pPr>
          </a:lstStyle>
          <a:p>
            <a:fld id="{5000C65F-16A8-4790-989B-9D302F82A6FD}" type="datetime1">
              <a:rPr lang="zh-CN" altLang="en-US" noProof="0" smtClean="0"/>
              <a:t>2021/6/28</a:t>
            </a:fld>
            <a:endParaRPr lang="zh-CN" altLang="en-US" noProof="0"/>
          </a:p>
        </p:txBody>
      </p:sp>
      <p:sp>
        <p:nvSpPr>
          <p:cNvPr id="5" name="页脚占位符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icrosoft YaHei UI" panose="020B0503020204020204" pitchFamily="34" charset="-122"/>
                <a:ea typeface="Microsoft YaHei UI" panose="020B0503020204020204" pitchFamily="34" charset="-122"/>
              </a:defRPr>
            </a:lvl1pPr>
          </a:lstStyle>
          <a:p>
            <a:endParaRPr lang="zh-CN" altLang="en-US" noProof="0"/>
          </a:p>
        </p:txBody>
      </p:sp>
      <p:sp>
        <p:nvSpPr>
          <p:cNvPr id="6" name="幻灯片编号占位符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icrosoft YaHei UI" panose="020B0503020204020204" pitchFamily="34" charset="-122"/>
                <a:ea typeface="Microsoft YaHei UI" panose="020B0503020204020204" pitchFamily="34" charset="-122"/>
              </a:defRPr>
            </a:lvl1pPr>
          </a:lstStyle>
          <a:p>
            <a:fld id="{69E57DC2-970A-4B3E-BB1C-7A09969E49DF}" type="slidenum">
              <a:rPr lang="en-US" altLang="zh-CN" noProof="0" smtClean="0"/>
              <a:pPr/>
              <a:t>‹#›</a:t>
            </a:fld>
            <a:endParaRPr lang="zh-CN" altLang="en-US" noProof="0"/>
          </a:p>
        </p:txBody>
      </p:sp>
    </p:spTree>
    <p:extLst>
      <p:ext uri="{BB962C8B-B14F-4D97-AF65-F5344CB8AC3E}">
        <p14:creationId xmlns:p14="http://schemas.microsoft.com/office/powerpoint/2010/main" val="645065765"/>
      </p:ext>
    </p:extLst>
  </p:cSld>
  <p:clrMap bg1="dk1" tx1="lt1" bg2="dk2" tx2="lt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 id="2147483756" r:id="rId12"/>
    <p:sldLayoutId id="2147483757" r:id="rId13"/>
    <p:sldLayoutId id="2147483758" r:id="rId14"/>
    <p:sldLayoutId id="2147483759" r:id="rId15"/>
    <p:sldLayoutId id="2147483760" r:id="rId16"/>
    <p:sldLayoutId id="2147483761" r:id="rId17"/>
  </p:sldLayoutIdLst>
  <p:hf sldNum="0" hdr="0" ftr="0" dt="0"/>
  <p:txStyles>
    <p:titleStyle>
      <a:lvl1pPr algn="l" defTabSz="457200" rtl="0" eaLnBrk="1" latinLnBrk="0" hangingPunct="1">
        <a:spcBef>
          <a:spcPct val="0"/>
        </a:spcBef>
        <a:buNone/>
        <a:defRPr sz="3600" kern="1200" cap="all">
          <a:ln w="3175" cmpd="sng">
            <a:noFill/>
          </a:ln>
          <a:solidFill>
            <a:schemeClr val="tx1"/>
          </a:solidFill>
          <a:effectLst/>
          <a:latin typeface="Microsoft YaHei UI Light" panose="020B0502040204020203" pitchFamily="34" charset="-122"/>
          <a:ea typeface="Microsoft YaHei UI Light" panose="020B0502040204020203" pitchFamily="34" charset="-122"/>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icrosoft YaHei UI" panose="020B0503020204020204" pitchFamily="34" charset="-122"/>
          <a:ea typeface="Microsoft YaHei UI" panose="020B0503020204020204" pitchFamily="34" charset="-122"/>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icrosoft YaHei UI" panose="020B0503020204020204" pitchFamily="34" charset="-122"/>
          <a:ea typeface="Microsoft YaHei UI" panose="020B0503020204020204" pitchFamily="34" charset="-122"/>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icrosoft YaHei UI" panose="020B0503020204020204" pitchFamily="34" charset="-122"/>
          <a:ea typeface="Microsoft YaHei UI" panose="020B0503020204020204" pitchFamily="34" charset="-122"/>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icrosoft YaHei UI" panose="020B0503020204020204" pitchFamily="34" charset="-122"/>
          <a:ea typeface="Microsoft YaHei UI" panose="020B0503020204020204" pitchFamily="34" charset="-122"/>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icrosoft YaHei UI" panose="020B0503020204020204" pitchFamily="34" charset="-122"/>
          <a:ea typeface="Microsoft YaHei UI" panose="020B0503020204020204" pitchFamily="34" charset="-122"/>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8.xml"/><Relationship Id="rId5" Type="http://schemas.openxmlformats.org/officeDocument/2006/relationships/image" Target="../media/image17.pn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17.xml"/><Relationship Id="rId4" Type="http://schemas.openxmlformats.org/officeDocument/2006/relationships/image" Target="../media/image5.jpg"/></Relationships>
</file>

<file path=ppt/slides/_rels/slide20.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9.jpg"/><Relationship Id="rId2" Type="http://schemas.openxmlformats.org/officeDocument/2006/relationships/image" Target="../media/image1.jpeg"/><Relationship Id="rId1" Type="http://schemas.openxmlformats.org/officeDocument/2006/relationships/slideLayout" Target="../slideLayouts/slideLayout8.xml"/><Relationship Id="rId6" Type="http://schemas.openxmlformats.org/officeDocument/2006/relationships/image" Target="../media/image8.png"/><Relationship Id="rId5" Type="http://schemas.openxmlformats.org/officeDocument/2006/relationships/image" Target="../media/image7.jp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9.xml"/><Relationship Id="rId4" Type="http://schemas.openxmlformats.org/officeDocument/2006/relationships/image" Target="../media/image10.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jpg"/><Relationship Id="rId1" Type="http://schemas.openxmlformats.org/officeDocument/2006/relationships/slideLayout" Target="../slideLayouts/slideLayout9.xml"/><Relationship Id="rId5" Type="http://schemas.openxmlformats.org/officeDocument/2006/relationships/image" Target="../media/image14.png"/><Relationship Id="rId4" Type="http://schemas.openxmlformats.org/officeDocument/2006/relationships/image" Target="../media/image13.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夜晚的天空以及远处地平线上的群山">
            <a:extLst>
              <a:ext uri="{FF2B5EF4-FFF2-40B4-BE49-F238E27FC236}">
                <a16:creationId xmlns:a16="http://schemas.microsoft.com/office/drawing/2014/main" id="{7C454B0C-0819-4D56-9275-BCE254DA659D}"/>
              </a:ext>
            </a:extLst>
          </p:cNvPr>
          <p:cNvPicPr>
            <a:picLocks noChangeAspect="1"/>
          </p:cNvPicPr>
          <p:nvPr/>
        </p:nvPicPr>
        <p:blipFill rotWithShape="1">
          <a:blip r:embed="rId3">
            <a:alphaModFix amt="20000"/>
            <a:extLst>
              <a:ext uri="{28A0092B-C50C-407E-A947-70E740481C1C}">
                <a14:useLocalDpi xmlns:a14="http://schemas.microsoft.com/office/drawing/2010/main"/>
              </a:ext>
            </a:extLst>
          </a:blip>
          <a:srcRect/>
          <a:stretch/>
        </p:blipFill>
        <p:spPr>
          <a:xfrm>
            <a:off x="20" y="10"/>
            <a:ext cx="12191980" cy="6857990"/>
          </a:xfrm>
          <a:prstGeom prst="rect">
            <a:avLst/>
          </a:prstGeom>
        </p:spPr>
      </p:pic>
      <p:sp>
        <p:nvSpPr>
          <p:cNvPr id="2" name="标题 1">
            <a:extLst>
              <a:ext uri="{FF2B5EF4-FFF2-40B4-BE49-F238E27FC236}">
                <a16:creationId xmlns:a16="http://schemas.microsoft.com/office/drawing/2014/main" id="{340C7600-5BA8-4A54-887F-74AF87750A31}"/>
              </a:ext>
            </a:extLst>
          </p:cNvPr>
          <p:cNvSpPr>
            <a:spLocks noGrp="1"/>
          </p:cNvSpPr>
          <p:nvPr>
            <p:ph type="ctrTitle"/>
          </p:nvPr>
        </p:nvSpPr>
        <p:spPr>
          <a:xfrm>
            <a:off x="2357718" y="2554817"/>
            <a:ext cx="8802407" cy="2421464"/>
          </a:xfrm>
        </p:spPr>
        <p:txBody>
          <a:bodyPr rtlCol="0">
            <a:normAutofit/>
          </a:bodyPr>
          <a:lstStyle/>
          <a:p>
            <a:pPr rtl="0"/>
            <a:r>
              <a:rPr lang="zh-CN" altLang="en-US" dirty="0"/>
              <a:t>距生音，音生乐，乐生创意</a:t>
            </a:r>
            <a:br>
              <a:rPr lang="zh-CN" altLang="en-US" dirty="0"/>
            </a:br>
            <a:endParaRPr lang="zh-CN" altLang="en-US" b="1" dirty="0">
              <a:latin typeface="Microsoft YaHei UI Light" panose="020B0502040204020203" pitchFamily="34" charset="-122"/>
              <a:ea typeface="Microsoft YaHei UI Light" panose="020B0502040204020203" pitchFamily="34" charset="-122"/>
            </a:endParaRPr>
          </a:p>
        </p:txBody>
      </p:sp>
      <p:sp>
        <p:nvSpPr>
          <p:cNvPr id="3" name="副标题 2">
            <a:extLst>
              <a:ext uri="{FF2B5EF4-FFF2-40B4-BE49-F238E27FC236}">
                <a16:creationId xmlns:a16="http://schemas.microsoft.com/office/drawing/2014/main" id="{AE584786-6548-4BB4-95FD-977AD1F362C6}"/>
              </a:ext>
            </a:extLst>
          </p:cNvPr>
          <p:cNvSpPr>
            <a:spLocks noGrp="1"/>
          </p:cNvSpPr>
          <p:nvPr>
            <p:ph type="subTitle" idx="1"/>
          </p:nvPr>
        </p:nvSpPr>
        <p:spPr>
          <a:xfrm>
            <a:off x="3586579" y="4976282"/>
            <a:ext cx="7573546" cy="1405467"/>
          </a:xfrm>
        </p:spPr>
        <p:txBody>
          <a:bodyPr rtlCol="0">
            <a:normAutofit/>
          </a:bodyPr>
          <a:lstStyle/>
          <a:p>
            <a:pPr rtl="0"/>
            <a:r>
              <a:rPr lang="zh-CN" altLang="en-US" dirty="0">
                <a:solidFill>
                  <a:schemeClr val="accent1">
                    <a:lumMod val="40000"/>
                    <a:lumOff val="60000"/>
                  </a:schemeClr>
                </a:solidFill>
                <a:latin typeface="Microsoft YaHei UI" panose="020B0503020204020204" pitchFamily="34" charset="-122"/>
                <a:ea typeface="Microsoft YaHei UI" panose="020B0503020204020204" pitchFamily="34" charset="-122"/>
              </a:rPr>
              <a:t>超声乐器</a:t>
            </a:r>
            <a:endParaRPr lang="en-US" altLang="zh-CN" dirty="0">
              <a:solidFill>
                <a:schemeClr val="accent1">
                  <a:lumMod val="40000"/>
                  <a:lumOff val="60000"/>
                </a:schemeClr>
              </a:solidFill>
              <a:latin typeface="Microsoft YaHei UI" panose="020B0503020204020204" pitchFamily="34" charset="-122"/>
              <a:ea typeface="Microsoft YaHei UI" panose="020B0503020204020204" pitchFamily="34" charset="-122"/>
            </a:endParaRPr>
          </a:p>
          <a:p>
            <a:pPr rtl="0"/>
            <a:r>
              <a:rPr lang="en-US" altLang="zh-CN" dirty="0">
                <a:solidFill>
                  <a:schemeClr val="accent1">
                    <a:lumMod val="40000"/>
                    <a:lumOff val="60000"/>
                  </a:schemeClr>
                </a:solidFill>
                <a:latin typeface="Microsoft YaHei UI" panose="020B0503020204020204" pitchFamily="34" charset="-122"/>
                <a:ea typeface="Microsoft YaHei UI" panose="020B0503020204020204" pitchFamily="34" charset="-122"/>
              </a:rPr>
              <a:t>Made by </a:t>
            </a:r>
            <a:r>
              <a:rPr lang="zh-CN" altLang="en-US" dirty="0">
                <a:solidFill>
                  <a:schemeClr val="accent1">
                    <a:lumMod val="40000"/>
                    <a:lumOff val="60000"/>
                  </a:schemeClr>
                </a:solidFill>
                <a:latin typeface="Microsoft YaHei UI" panose="020B0503020204020204" pitchFamily="34" charset="-122"/>
                <a:ea typeface="Microsoft YaHei UI" panose="020B0503020204020204" pitchFamily="34" charset="-122"/>
              </a:rPr>
              <a:t>微光小镇课题组</a:t>
            </a:r>
            <a:endParaRPr lang="en-US" altLang="zh-CN" dirty="0">
              <a:solidFill>
                <a:schemeClr val="accent1">
                  <a:lumMod val="40000"/>
                  <a:lumOff val="60000"/>
                </a:schemeClr>
              </a:solidFill>
              <a:latin typeface="Microsoft YaHei UI" panose="020B0503020204020204" pitchFamily="34" charset="-122"/>
              <a:ea typeface="Microsoft YaHei UI" panose="020B0503020204020204" pitchFamily="34" charset="-122"/>
            </a:endParaRPr>
          </a:p>
          <a:p>
            <a:pPr rtl="0"/>
            <a:endParaRPr lang="zh-CN" altLang="en-US" dirty="0">
              <a:solidFill>
                <a:schemeClr val="accent1">
                  <a:lumMod val="40000"/>
                  <a:lumOff val="60000"/>
                </a:schemeClr>
              </a:solidFill>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34177214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AB9DCB-CFFE-43F7-89BF-3FC1CB84A68B}"/>
              </a:ext>
            </a:extLst>
          </p:cNvPr>
          <p:cNvSpPr>
            <a:spLocks noGrp="1"/>
          </p:cNvSpPr>
          <p:nvPr>
            <p:ph type="title"/>
          </p:nvPr>
        </p:nvSpPr>
        <p:spPr>
          <a:xfrm>
            <a:off x="614779" y="239697"/>
            <a:ext cx="6164653" cy="1065320"/>
          </a:xfrm>
        </p:spPr>
        <p:txBody>
          <a:bodyPr>
            <a:normAutofit/>
          </a:bodyPr>
          <a:lstStyle/>
          <a:p>
            <a:r>
              <a:rPr lang="zh-CN" altLang="en-US" sz="4000" dirty="0"/>
              <a:t>特雷门琴</a:t>
            </a:r>
          </a:p>
        </p:txBody>
      </p:sp>
      <p:sp>
        <p:nvSpPr>
          <p:cNvPr id="4" name="文本占位符 3">
            <a:extLst>
              <a:ext uri="{FF2B5EF4-FFF2-40B4-BE49-F238E27FC236}">
                <a16:creationId xmlns:a16="http://schemas.microsoft.com/office/drawing/2014/main" id="{F3C8DF1F-007D-42C9-9055-9C7BA668D6B1}"/>
              </a:ext>
            </a:extLst>
          </p:cNvPr>
          <p:cNvSpPr>
            <a:spLocks noGrp="1"/>
          </p:cNvSpPr>
          <p:nvPr>
            <p:ph type="body" sz="half" idx="2"/>
          </p:nvPr>
        </p:nvSpPr>
        <p:spPr>
          <a:xfrm>
            <a:off x="685800" y="1597981"/>
            <a:ext cx="6164653" cy="3773009"/>
          </a:xfrm>
        </p:spPr>
        <p:txBody>
          <a:bodyPr>
            <a:normAutofit/>
          </a:bodyPr>
          <a:lstStyle/>
          <a:p>
            <a:r>
              <a:rPr lang="en-US" altLang="zh-CN" sz="2000" dirty="0"/>
              <a:t>	</a:t>
            </a:r>
            <a:r>
              <a:rPr lang="zh-CN" altLang="en-US" sz="2000" dirty="0"/>
              <a:t>特雷门琴是世界上第一件电子乐器，也是世上唯一不需要身体接触的电子乐器。特雷门琴的构成装置主要是一个产生单音调的振荡器，其频率可以通过调整手掌与金属杆的距离控制</a:t>
            </a:r>
            <a:r>
              <a:rPr lang="en-US" altLang="zh-CN" sz="2000" dirty="0"/>
              <a:t>;</a:t>
            </a:r>
            <a:r>
              <a:rPr lang="zh-CN" altLang="en-US" sz="2000" dirty="0"/>
              <a:t>振幅也是类似地通过调整手掌与金属圈的相对位置控制的。该乐器的独特之处在于它的控制方式和诡秘飘渺的音色，现今依然保持着十足的科幻吸引力。</a:t>
            </a:r>
            <a:endParaRPr lang="en-US" altLang="zh-CN" sz="2000" dirty="0"/>
          </a:p>
          <a:p>
            <a:r>
              <a:rPr lang="en-US" altLang="zh-CN" sz="2000" dirty="0"/>
              <a:t>	</a:t>
            </a:r>
            <a:r>
              <a:rPr lang="zh-CN" altLang="en-US" sz="2000" dirty="0"/>
              <a:t>这次结课项目中我们小组决定以</a:t>
            </a:r>
            <a:r>
              <a:rPr lang="en-US" altLang="zh-CN" sz="2000" dirty="0" err="1"/>
              <a:t>arduino</a:t>
            </a:r>
            <a:r>
              <a:rPr lang="zh-CN" altLang="en-US" sz="2000" dirty="0"/>
              <a:t>为基础，模仿特雷门琴的操作方式，设计乐器。并通过超声波传感器、蜂鸣器来实现。</a:t>
            </a:r>
          </a:p>
        </p:txBody>
      </p:sp>
      <p:pic>
        <p:nvPicPr>
          <p:cNvPr id="5" name="50955126-1-208">
            <a:hlinkClick r:id="" action="ppaction://media"/>
            <a:extLst>
              <a:ext uri="{FF2B5EF4-FFF2-40B4-BE49-F238E27FC236}">
                <a16:creationId xmlns:a16="http://schemas.microsoft.com/office/drawing/2014/main" id="{9FA2F9E4-2E92-4CB1-AEB5-A8A9A0F3A40A}"/>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810158" y="1305017"/>
            <a:ext cx="5381841" cy="3027286"/>
          </a:xfrm>
          <a:prstGeom prst="rect">
            <a:avLst/>
          </a:prstGeom>
        </p:spPr>
      </p:pic>
      <p:sp>
        <p:nvSpPr>
          <p:cNvPr id="3" name="文本框 2">
            <a:extLst>
              <a:ext uri="{FF2B5EF4-FFF2-40B4-BE49-F238E27FC236}">
                <a16:creationId xmlns:a16="http://schemas.microsoft.com/office/drawing/2014/main" id="{6D7E0AC3-7ABF-482D-B39E-792E6F9350FC}"/>
              </a:ext>
            </a:extLst>
          </p:cNvPr>
          <p:cNvSpPr txBox="1"/>
          <p:nvPr/>
        </p:nvSpPr>
        <p:spPr>
          <a:xfrm>
            <a:off x="7386221" y="4634144"/>
            <a:ext cx="2840855" cy="369332"/>
          </a:xfrm>
          <a:prstGeom prst="rect">
            <a:avLst/>
          </a:prstGeom>
          <a:noFill/>
        </p:spPr>
        <p:txBody>
          <a:bodyPr wrap="square" rtlCol="0">
            <a:spAutoFit/>
          </a:bodyPr>
          <a:lstStyle/>
          <a:p>
            <a:r>
              <a:rPr lang="zh-CN" altLang="en-US" dirty="0"/>
              <a:t>截取中间</a:t>
            </a:r>
            <a:r>
              <a:rPr lang="en-US" altLang="zh-CN" dirty="0"/>
              <a:t>10-20</a:t>
            </a:r>
            <a:r>
              <a:rPr lang="zh-CN" altLang="en-US" dirty="0"/>
              <a:t>秒播放即可</a:t>
            </a:r>
          </a:p>
        </p:txBody>
      </p:sp>
    </p:spTree>
    <p:extLst>
      <p:ext uri="{BB962C8B-B14F-4D97-AF65-F5344CB8AC3E}">
        <p14:creationId xmlns:p14="http://schemas.microsoft.com/office/powerpoint/2010/main" val="1664468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6018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813B8E-B548-404D-8BFA-94AE2C293829}"/>
              </a:ext>
            </a:extLst>
          </p:cNvPr>
          <p:cNvSpPr>
            <a:spLocks noGrp="1"/>
          </p:cNvSpPr>
          <p:nvPr>
            <p:ph type="title"/>
          </p:nvPr>
        </p:nvSpPr>
        <p:spPr/>
        <p:txBody>
          <a:bodyPr>
            <a:normAutofit/>
          </a:bodyPr>
          <a:lstStyle/>
          <a:p>
            <a:r>
              <a:rPr lang="zh-CN" altLang="en-US" sz="6600" dirty="0"/>
              <a:t>  工作机理</a:t>
            </a:r>
          </a:p>
        </p:txBody>
      </p:sp>
    </p:spTree>
    <p:extLst>
      <p:ext uri="{BB962C8B-B14F-4D97-AF65-F5344CB8AC3E}">
        <p14:creationId xmlns:p14="http://schemas.microsoft.com/office/powerpoint/2010/main" val="785519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52" name="Picture 51">
            <a:extLst>
              <a:ext uri="{FF2B5EF4-FFF2-40B4-BE49-F238E27FC236}">
                <a16:creationId xmlns:a16="http://schemas.microsoft.com/office/drawing/2014/main" id="{302549BA-4EBA-46D6-AA90-3D948F7C12E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标题 1">
            <a:extLst>
              <a:ext uri="{FF2B5EF4-FFF2-40B4-BE49-F238E27FC236}">
                <a16:creationId xmlns:a16="http://schemas.microsoft.com/office/drawing/2014/main" id="{817A8CCE-3649-4918-801F-D6766B826518}"/>
              </a:ext>
            </a:extLst>
          </p:cNvPr>
          <p:cNvSpPr>
            <a:spLocks noGrp="1"/>
          </p:cNvSpPr>
          <p:nvPr>
            <p:ph type="title"/>
          </p:nvPr>
        </p:nvSpPr>
        <p:spPr>
          <a:xfrm>
            <a:off x="7404847" y="4534958"/>
            <a:ext cx="3755278" cy="931340"/>
          </a:xfrm>
        </p:spPr>
        <p:txBody>
          <a:bodyPr vert="horz" lIns="91440" tIns="45720" rIns="91440" bIns="45720" rtlCol="0" anchor="b">
            <a:normAutofit/>
          </a:bodyPr>
          <a:lstStyle/>
          <a:p>
            <a:pPr algn="r"/>
            <a:r>
              <a:rPr lang="zh-CN" altLang="en-US" sz="4000" dirty="0">
                <a:latin typeface="+mj-lt"/>
                <a:ea typeface="+mj-ea"/>
              </a:rPr>
              <a:t>简易原理图</a:t>
            </a:r>
          </a:p>
        </p:txBody>
      </p:sp>
      <p:pic>
        <p:nvPicPr>
          <p:cNvPr id="5" name="内容占位符 4" descr="图示&#10;&#10;描述已自动生成">
            <a:extLst>
              <a:ext uri="{FF2B5EF4-FFF2-40B4-BE49-F238E27FC236}">
                <a16:creationId xmlns:a16="http://schemas.microsoft.com/office/drawing/2014/main" id="{39161A80-2CB0-4260-8C81-8BB0B0E1B460}"/>
              </a:ext>
            </a:extLst>
          </p:cNvPr>
          <p:cNvPicPr>
            <a:picLocks noChangeAspect="1"/>
          </p:cNvPicPr>
          <p:nvPr/>
        </p:nvPicPr>
        <p:blipFill rotWithShape="1">
          <a:blip r:embed="rId4"/>
          <a:srcRect l="20724" t="32484" r="17008" b="19463"/>
          <a:stretch/>
        </p:blipFill>
        <p:spPr>
          <a:xfrm>
            <a:off x="420258" y="3007510"/>
            <a:ext cx="6336642" cy="2934039"/>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pic>
        <p:nvPicPr>
          <p:cNvPr id="15" name="内容占位符 14" descr="图形用户界面&#10;&#10;描述已自动生成">
            <a:extLst>
              <a:ext uri="{FF2B5EF4-FFF2-40B4-BE49-F238E27FC236}">
                <a16:creationId xmlns:a16="http://schemas.microsoft.com/office/drawing/2014/main" id="{189969B3-2C4E-4FB2-A3EB-30BD27362251}"/>
              </a:ext>
            </a:extLst>
          </p:cNvPr>
          <p:cNvPicPr>
            <a:picLocks noChangeAspect="1"/>
          </p:cNvPicPr>
          <p:nvPr/>
        </p:nvPicPr>
        <p:blipFill rotWithShape="1">
          <a:blip r:embed="rId5"/>
          <a:srcRect l="23080" t="27383" r="13106" b="13646"/>
          <a:stretch/>
        </p:blipFill>
        <p:spPr>
          <a:xfrm>
            <a:off x="5831859" y="379709"/>
            <a:ext cx="5830558" cy="3367538"/>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
        <p:nvSpPr>
          <p:cNvPr id="35" name="文本框 34">
            <a:extLst>
              <a:ext uri="{FF2B5EF4-FFF2-40B4-BE49-F238E27FC236}">
                <a16:creationId xmlns:a16="http://schemas.microsoft.com/office/drawing/2014/main" id="{34B9AE9F-DDBD-472F-BE52-355A6AEAD123}"/>
              </a:ext>
            </a:extLst>
          </p:cNvPr>
          <p:cNvSpPr txBox="1"/>
          <p:nvPr/>
        </p:nvSpPr>
        <p:spPr>
          <a:xfrm>
            <a:off x="286871" y="1341779"/>
            <a:ext cx="6096000" cy="707886"/>
          </a:xfrm>
          <a:prstGeom prst="rect">
            <a:avLst/>
          </a:prstGeom>
          <a:noFill/>
        </p:spPr>
        <p:txBody>
          <a:bodyPr wrap="square">
            <a:spAutoFit/>
          </a:bodyPr>
          <a:lstStyle/>
          <a:p>
            <a:r>
              <a:rPr lang="zh-CN" altLang="en-US" sz="4000" dirty="0">
                <a:latin typeface="+mj-lt"/>
                <a:ea typeface="+mj-ea"/>
              </a:rPr>
              <a:t>总体电路图</a:t>
            </a:r>
            <a:endParaRPr lang="zh-CN" altLang="en-US" sz="4000" dirty="0"/>
          </a:p>
        </p:txBody>
      </p:sp>
    </p:spTree>
    <p:extLst>
      <p:ext uri="{BB962C8B-B14F-4D97-AF65-F5344CB8AC3E}">
        <p14:creationId xmlns:p14="http://schemas.microsoft.com/office/powerpoint/2010/main" val="24469266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
                                            <p:txEl>
                                              <p:pRg st="0" end="0"/>
                                            </p:txEl>
                                          </p:spTgt>
                                        </p:tgtEl>
                                        <p:attrNameLst>
                                          <p:attrName>style.visibility</p:attrName>
                                        </p:attrNameLst>
                                      </p:cBhvr>
                                      <p:to>
                                        <p:strVal val="visible"/>
                                      </p:to>
                                    </p:set>
                                  </p:childTnLst>
                                </p:cTn>
                              </p:par>
                              <p:par>
                                <p:cTn id="7" presetID="14" presetClass="entr" presetSubtype="10" fill="hold" nodeType="withEffect">
                                  <p:stCondLst>
                                    <p:cond delay="0"/>
                                  </p:stCondLst>
                                  <p:childTnLst>
                                    <p:set>
                                      <p:cBhvr>
                                        <p:cTn id="8" dur="1" fill="hold">
                                          <p:stCondLst>
                                            <p:cond delay="0"/>
                                          </p:stCondLst>
                                        </p:cTn>
                                        <p:tgtEl>
                                          <p:spTgt spid="5"/>
                                        </p:tgtEl>
                                        <p:attrNameLst>
                                          <p:attrName>style.visibility</p:attrName>
                                        </p:attrNameLst>
                                      </p:cBhvr>
                                      <p:to>
                                        <p:strVal val="visible"/>
                                      </p:to>
                                    </p:set>
                                    <p:animEffect transition="in" filter="randombar(horizontal)">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5"/>
                                        </p:tgtEl>
                                        <p:attrNameLst>
                                          <p:attrName>style.visibility</p:attrName>
                                        </p:attrNameLst>
                                      </p:cBhvr>
                                      <p:to>
                                        <p:strVal val="visible"/>
                                      </p:to>
                                    </p:set>
                                    <p:animEffect transition="in" filter="fade">
                                      <p:cBhvr>
                                        <p:cTn id="14" dur="1000"/>
                                        <p:tgtEl>
                                          <p:spTgt spid="15"/>
                                        </p:tgtEl>
                                      </p:cBhvr>
                                    </p:animEffect>
                                    <p:anim calcmode="lin" valueType="num">
                                      <p:cBhvr>
                                        <p:cTn id="15" dur="1000" fill="hold"/>
                                        <p:tgtEl>
                                          <p:spTgt spid="15"/>
                                        </p:tgtEl>
                                        <p:attrNameLst>
                                          <p:attrName>ppt_x</p:attrName>
                                        </p:attrNameLst>
                                      </p:cBhvr>
                                      <p:tavLst>
                                        <p:tav tm="0">
                                          <p:val>
                                            <p:strVal val="#ppt_x"/>
                                          </p:val>
                                        </p:tav>
                                        <p:tav tm="100000">
                                          <p:val>
                                            <p:strVal val="#ppt_x"/>
                                          </p:val>
                                        </p:tav>
                                      </p:tavLst>
                                    </p:anim>
                                    <p:anim calcmode="lin" valueType="num">
                                      <p:cBhvr>
                                        <p:cTn id="16" dur="1000" fill="hold"/>
                                        <p:tgtEl>
                                          <p:spTgt spid="15"/>
                                        </p:tgtEl>
                                        <p:attrNameLst>
                                          <p:attrName>ppt_y</p:attrName>
                                        </p:attrNameLst>
                                      </p:cBhvr>
                                      <p:tavLst>
                                        <p:tav tm="0">
                                          <p:val>
                                            <p:strVal val="#ppt_y+.1"/>
                                          </p:val>
                                        </p:tav>
                                        <p:tav tm="100000">
                                          <p:val>
                                            <p:strVal val="#ppt_y"/>
                                          </p:val>
                                        </p:tav>
                                      </p:tavLst>
                                    </p:anim>
                                  </p:childTnLst>
                                </p:cTn>
                              </p:par>
                              <p:par>
                                <p:cTn id="17" presetID="10" presetClass="entr" presetSubtype="0" fill="hold" grpId="0" nodeType="with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29" name="Picture 28">
            <a:extLst>
              <a:ext uri="{FF2B5EF4-FFF2-40B4-BE49-F238E27FC236}">
                <a16:creationId xmlns:a16="http://schemas.microsoft.com/office/drawing/2014/main" id="{DAD7BC3E-179B-494E-9F21-FE10F267E9B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标题 1">
            <a:extLst>
              <a:ext uri="{FF2B5EF4-FFF2-40B4-BE49-F238E27FC236}">
                <a16:creationId xmlns:a16="http://schemas.microsoft.com/office/drawing/2014/main" id="{0CF724D0-58EE-4D86-9F6D-523F3ECC6B25}"/>
              </a:ext>
            </a:extLst>
          </p:cNvPr>
          <p:cNvSpPr>
            <a:spLocks noGrp="1"/>
          </p:cNvSpPr>
          <p:nvPr>
            <p:ph type="title"/>
          </p:nvPr>
        </p:nvSpPr>
        <p:spPr>
          <a:xfrm>
            <a:off x="1032933" y="4534958"/>
            <a:ext cx="10127192" cy="931340"/>
          </a:xfrm>
        </p:spPr>
        <p:txBody>
          <a:bodyPr vert="horz" lIns="91440" tIns="45720" rIns="91440" bIns="45720" rtlCol="0" anchor="b">
            <a:normAutofit/>
          </a:bodyPr>
          <a:lstStyle/>
          <a:p>
            <a:pPr algn="r"/>
            <a:r>
              <a:rPr lang="zh-CN" altLang="en-US" sz="4000" dirty="0">
                <a:latin typeface="+mj-lt"/>
                <a:ea typeface="+mj-ea"/>
              </a:rPr>
              <a:t>电路原理图</a:t>
            </a:r>
            <a:endParaRPr lang="en-US" altLang="zh-CN" sz="4000" dirty="0">
              <a:latin typeface="+mj-lt"/>
              <a:ea typeface="+mj-ea"/>
            </a:endParaRPr>
          </a:p>
        </p:txBody>
      </p:sp>
      <p:pic>
        <p:nvPicPr>
          <p:cNvPr id="4" name="内容占位符 3">
            <a:extLst>
              <a:ext uri="{FF2B5EF4-FFF2-40B4-BE49-F238E27FC236}">
                <a16:creationId xmlns:a16="http://schemas.microsoft.com/office/drawing/2014/main" id="{9F6F3952-8C2F-4FC1-9026-47973E5E3FC5}"/>
              </a:ext>
            </a:extLst>
          </p:cNvPr>
          <p:cNvPicPr>
            <a:picLocks noChangeAspect="1"/>
          </p:cNvPicPr>
          <p:nvPr/>
        </p:nvPicPr>
        <p:blipFill>
          <a:blip r:embed="rId4"/>
          <a:srcRect l="26417" t="27296" r="4437" b="28511"/>
          <a:stretch>
            <a:fillRect/>
          </a:stretch>
        </p:blipFill>
        <p:spPr>
          <a:xfrm rot="10800000">
            <a:off x="5087779" y="493623"/>
            <a:ext cx="6442364" cy="2573426"/>
          </a:xfrm>
          <a:prstGeom prst="roundRect">
            <a:avLst>
              <a:gd name="adj" fmla="val 4380"/>
            </a:avLst>
          </a:prstGeom>
          <a:noFill/>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pic>
        <p:nvPicPr>
          <p:cNvPr id="6" name="图片 5">
            <a:extLst>
              <a:ext uri="{FF2B5EF4-FFF2-40B4-BE49-F238E27FC236}">
                <a16:creationId xmlns:a16="http://schemas.microsoft.com/office/drawing/2014/main" id="{B2D695AC-35D2-4E5D-A649-FE818F8AA26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5400000">
            <a:off x="2591972" y="-264480"/>
            <a:ext cx="3999707" cy="6037297"/>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pic>
        <p:nvPicPr>
          <p:cNvPr id="5" name="图片 4">
            <a:extLst>
              <a:ext uri="{FF2B5EF4-FFF2-40B4-BE49-F238E27FC236}">
                <a16:creationId xmlns:a16="http://schemas.microsoft.com/office/drawing/2014/main" id="{B630A05F-A917-49DC-B0DB-78754FAC2FF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3326" y="2350129"/>
            <a:ext cx="6426573" cy="4161205"/>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4244238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barn(inVertical)">
                                      <p:cBhvr>
                                        <p:cTn id="13" dur="5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21" presetClass="entr" presetSubtype="1" fill="hold"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wheel(1)">
                                      <p:cBhvr>
                                        <p:cTn id="18" dur="20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16" presetClass="entr" presetSubtype="21"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barn(inVertical)">
                                      <p:cBhvr>
                                        <p:cTn id="2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3942E1B6-4426-4B11-B9BE-9486625C1C0C}"/>
              </a:ext>
            </a:extLst>
          </p:cNvPr>
          <p:cNvPicPr>
            <a:picLocks noChangeAspect="1"/>
          </p:cNvPicPr>
          <p:nvPr/>
        </p:nvPicPr>
        <p:blipFill rotWithShape="1">
          <a:blip r:embed="rId2"/>
          <a:srcRect t="15185"/>
          <a:stretch/>
        </p:blipFill>
        <p:spPr>
          <a:xfrm>
            <a:off x="788487" y="-20457"/>
            <a:ext cx="7947140" cy="6878238"/>
          </a:xfrm>
          <a:prstGeom prst="rect">
            <a:avLst/>
          </a:prstGeom>
        </p:spPr>
      </p:pic>
      <p:sp>
        <p:nvSpPr>
          <p:cNvPr id="8" name="对话气泡: 圆角矩形 7">
            <a:extLst>
              <a:ext uri="{FF2B5EF4-FFF2-40B4-BE49-F238E27FC236}">
                <a16:creationId xmlns:a16="http://schemas.microsoft.com/office/drawing/2014/main" id="{7C3CF830-7679-4A04-A531-655433E85D1B}"/>
              </a:ext>
            </a:extLst>
          </p:cNvPr>
          <p:cNvSpPr/>
          <p:nvPr/>
        </p:nvSpPr>
        <p:spPr>
          <a:xfrm>
            <a:off x="4927106" y="204187"/>
            <a:ext cx="1393795" cy="727968"/>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超声波传感器</a:t>
            </a:r>
            <a:r>
              <a:rPr lang="en-US" altLang="zh-CN" dirty="0"/>
              <a:t>1(</a:t>
            </a:r>
            <a:r>
              <a:rPr lang="zh-CN" altLang="en-US" dirty="0"/>
              <a:t>音调</a:t>
            </a:r>
            <a:r>
              <a:rPr lang="en-US" altLang="zh-CN" dirty="0"/>
              <a:t>)</a:t>
            </a:r>
            <a:endParaRPr lang="zh-CN" altLang="en-US" dirty="0"/>
          </a:p>
        </p:txBody>
      </p:sp>
      <p:sp>
        <p:nvSpPr>
          <p:cNvPr id="9" name="对话气泡: 圆角矩形 8">
            <a:extLst>
              <a:ext uri="{FF2B5EF4-FFF2-40B4-BE49-F238E27FC236}">
                <a16:creationId xmlns:a16="http://schemas.microsoft.com/office/drawing/2014/main" id="{8E4DC4EC-8FCE-40A5-9A4A-04F008F440CF}"/>
              </a:ext>
            </a:extLst>
          </p:cNvPr>
          <p:cNvSpPr/>
          <p:nvPr/>
        </p:nvSpPr>
        <p:spPr>
          <a:xfrm>
            <a:off x="7057747" y="4767309"/>
            <a:ext cx="1393795" cy="727968"/>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超声波传感器</a:t>
            </a:r>
            <a:r>
              <a:rPr lang="en-US" altLang="zh-CN" dirty="0"/>
              <a:t>2(</a:t>
            </a:r>
            <a:r>
              <a:rPr lang="zh-CN" altLang="en-US" dirty="0"/>
              <a:t>响度</a:t>
            </a:r>
            <a:r>
              <a:rPr lang="en-US" altLang="zh-CN" dirty="0"/>
              <a:t>)</a:t>
            </a:r>
            <a:endParaRPr lang="zh-CN" altLang="en-US" dirty="0"/>
          </a:p>
        </p:txBody>
      </p:sp>
      <p:sp>
        <p:nvSpPr>
          <p:cNvPr id="11" name="对话气泡: 圆角矩形 10">
            <a:extLst>
              <a:ext uri="{FF2B5EF4-FFF2-40B4-BE49-F238E27FC236}">
                <a16:creationId xmlns:a16="http://schemas.microsoft.com/office/drawing/2014/main" id="{686EF60E-698F-41F3-A934-162D147DF1CC}"/>
              </a:ext>
            </a:extLst>
          </p:cNvPr>
          <p:cNvSpPr/>
          <p:nvPr/>
        </p:nvSpPr>
        <p:spPr>
          <a:xfrm>
            <a:off x="4702205" y="2565647"/>
            <a:ext cx="1393795" cy="727968"/>
          </a:xfrm>
          <a:prstGeom prst="wedgeRoundRectCallout">
            <a:avLst/>
          </a:prstGeom>
          <a:solidFill>
            <a:srgbClr val="E84574">
              <a:alpha val="89804"/>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Arduino</a:t>
            </a:r>
            <a:endParaRPr lang="zh-CN" altLang="en-US" dirty="0"/>
          </a:p>
        </p:txBody>
      </p:sp>
      <p:sp>
        <p:nvSpPr>
          <p:cNvPr id="12" name="对话气泡: 圆角矩形 11">
            <a:extLst>
              <a:ext uri="{FF2B5EF4-FFF2-40B4-BE49-F238E27FC236}">
                <a16:creationId xmlns:a16="http://schemas.microsoft.com/office/drawing/2014/main" id="{1684995B-C990-4AF8-8498-8B6D72288DF3}"/>
              </a:ext>
            </a:extLst>
          </p:cNvPr>
          <p:cNvSpPr/>
          <p:nvPr/>
        </p:nvSpPr>
        <p:spPr>
          <a:xfrm flipH="1">
            <a:off x="1526959" y="568171"/>
            <a:ext cx="1480946" cy="727968"/>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无源蜂鸣器</a:t>
            </a:r>
          </a:p>
        </p:txBody>
      </p:sp>
    </p:spTree>
    <p:extLst>
      <p:ext uri="{BB962C8B-B14F-4D97-AF65-F5344CB8AC3E}">
        <p14:creationId xmlns:p14="http://schemas.microsoft.com/office/powerpoint/2010/main" val="6010740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A6AE61-82AE-4978-ACD4-C7FA3B020686}"/>
              </a:ext>
            </a:extLst>
          </p:cNvPr>
          <p:cNvSpPr>
            <a:spLocks noGrp="1"/>
          </p:cNvSpPr>
          <p:nvPr>
            <p:ph type="title"/>
          </p:nvPr>
        </p:nvSpPr>
        <p:spPr/>
        <p:txBody>
          <a:bodyPr/>
          <a:lstStyle/>
          <a:p>
            <a:r>
              <a:rPr lang="zh-CN" altLang="en-US" sz="4000" dirty="0">
                <a:latin typeface="+mj-lt"/>
                <a:ea typeface="+mj-ea"/>
                <a:cs typeface="+mn-cs"/>
              </a:rPr>
              <a:t>程序流程</a:t>
            </a:r>
          </a:p>
        </p:txBody>
      </p:sp>
      <p:pic>
        <p:nvPicPr>
          <p:cNvPr id="7" name="图片 6">
            <a:extLst>
              <a:ext uri="{FF2B5EF4-FFF2-40B4-BE49-F238E27FC236}">
                <a16:creationId xmlns:a16="http://schemas.microsoft.com/office/drawing/2014/main" id="{BDAA88F4-7AB6-4890-BA73-E66F0A9571AA}"/>
              </a:ext>
            </a:extLst>
          </p:cNvPr>
          <p:cNvPicPr>
            <a:picLocks noChangeAspect="1"/>
          </p:cNvPicPr>
          <p:nvPr/>
        </p:nvPicPr>
        <p:blipFill>
          <a:blip r:embed="rId2"/>
          <a:stretch>
            <a:fillRect/>
          </a:stretch>
        </p:blipFill>
        <p:spPr>
          <a:xfrm>
            <a:off x="4140056" y="0"/>
            <a:ext cx="3911888" cy="6858000"/>
          </a:xfrm>
          <a:prstGeom prst="rect">
            <a:avLst/>
          </a:prstGeom>
        </p:spPr>
      </p:pic>
    </p:spTree>
    <p:extLst>
      <p:ext uri="{BB962C8B-B14F-4D97-AF65-F5344CB8AC3E}">
        <p14:creationId xmlns:p14="http://schemas.microsoft.com/office/powerpoint/2010/main" val="37675467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3A92C2-CE2B-427B-9920-E39CF8A2FCB7}"/>
              </a:ext>
            </a:extLst>
          </p:cNvPr>
          <p:cNvSpPr>
            <a:spLocks noGrp="1"/>
          </p:cNvSpPr>
          <p:nvPr>
            <p:ph type="title"/>
          </p:nvPr>
        </p:nvSpPr>
        <p:spPr/>
        <p:txBody>
          <a:bodyPr>
            <a:normAutofit/>
          </a:bodyPr>
          <a:lstStyle/>
          <a:p>
            <a:r>
              <a:rPr lang="zh-CN" altLang="en-US" sz="4800" dirty="0"/>
              <a:t>“吸附”</a:t>
            </a:r>
          </a:p>
        </p:txBody>
      </p:sp>
      <p:pic>
        <p:nvPicPr>
          <p:cNvPr id="5" name="图片 4">
            <a:extLst>
              <a:ext uri="{FF2B5EF4-FFF2-40B4-BE49-F238E27FC236}">
                <a16:creationId xmlns:a16="http://schemas.microsoft.com/office/drawing/2014/main" id="{D065894E-F8C1-4657-827D-1E1C99904AEA}"/>
              </a:ext>
            </a:extLst>
          </p:cNvPr>
          <p:cNvPicPr>
            <a:picLocks noChangeAspect="1"/>
          </p:cNvPicPr>
          <p:nvPr/>
        </p:nvPicPr>
        <p:blipFill>
          <a:blip r:embed="rId2"/>
          <a:stretch>
            <a:fillRect/>
          </a:stretch>
        </p:blipFill>
        <p:spPr>
          <a:xfrm>
            <a:off x="685801" y="1870469"/>
            <a:ext cx="6163535" cy="4696480"/>
          </a:xfrm>
          <a:prstGeom prst="rect">
            <a:avLst/>
          </a:prstGeom>
        </p:spPr>
      </p:pic>
      <p:sp>
        <p:nvSpPr>
          <p:cNvPr id="3" name="文本框 2">
            <a:extLst>
              <a:ext uri="{FF2B5EF4-FFF2-40B4-BE49-F238E27FC236}">
                <a16:creationId xmlns:a16="http://schemas.microsoft.com/office/drawing/2014/main" id="{4CD120B7-7BF7-4EE2-BE57-83B04F95B917}"/>
              </a:ext>
            </a:extLst>
          </p:cNvPr>
          <p:cNvSpPr txBox="1"/>
          <p:nvPr/>
        </p:nvSpPr>
        <p:spPr>
          <a:xfrm>
            <a:off x="7177595" y="1870469"/>
            <a:ext cx="3311371" cy="1938992"/>
          </a:xfrm>
          <a:prstGeom prst="rect">
            <a:avLst/>
          </a:prstGeom>
          <a:noFill/>
        </p:spPr>
        <p:txBody>
          <a:bodyPr wrap="square" rtlCol="0">
            <a:spAutoFit/>
          </a:bodyPr>
          <a:lstStyle/>
          <a:p>
            <a:r>
              <a:rPr lang="zh-CN" altLang="en-US" sz="2400" dirty="0"/>
              <a:t>设计了“吸附”功能，可以自动识别出最近的音，避免走调；</a:t>
            </a:r>
            <a:endParaRPr lang="en-US" altLang="zh-CN" sz="2400" dirty="0"/>
          </a:p>
          <a:p>
            <a:r>
              <a:rPr lang="zh-CN" altLang="en-US" sz="2400" dirty="0"/>
              <a:t>高手可以取消“吸附”，自由发挥。</a:t>
            </a:r>
          </a:p>
        </p:txBody>
      </p:sp>
    </p:spTree>
    <p:extLst>
      <p:ext uri="{BB962C8B-B14F-4D97-AF65-F5344CB8AC3E}">
        <p14:creationId xmlns:p14="http://schemas.microsoft.com/office/powerpoint/2010/main" val="17237224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78BD3B-F245-4E93-92A5-29273A5B1F91}"/>
              </a:ext>
            </a:extLst>
          </p:cNvPr>
          <p:cNvSpPr>
            <a:spLocks noGrp="1"/>
          </p:cNvSpPr>
          <p:nvPr>
            <p:ph type="title"/>
          </p:nvPr>
        </p:nvSpPr>
        <p:spPr>
          <a:xfrm>
            <a:off x="685801" y="5918"/>
            <a:ext cx="10131425" cy="1456267"/>
          </a:xfrm>
        </p:spPr>
        <p:txBody>
          <a:bodyPr>
            <a:normAutofit/>
          </a:bodyPr>
          <a:lstStyle/>
          <a:p>
            <a:pPr algn="ctr"/>
            <a:r>
              <a:rPr lang="zh-CN" altLang="en-US" sz="5400" dirty="0"/>
              <a:t>成品展示</a:t>
            </a:r>
          </a:p>
        </p:txBody>
      </p:sp>
      <p:pic>
        <p:nvPicPr>
          <p:cNvPr id="4" name="New video">
            <a:hlinkClick r:id="" action="ppaction://media"/>
            <a:extLst>
              <a:ext uri="{FF2B5EF4-FFF2-40B4-BE49-F238E27FC236}">
                <a16:creationId xmlns:a16="http://schemas.microsoft.com/office/drawing/2014/main" id="{9BCE591E-5B7F-42A9-9E58-8B072B0B319D}"/>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098467" y="1349406"/>
            <a:ext cx="9304504" cy="5233926"/>
          </a:xfrm>
        </p:spPr>
      </p:pic>
    </p:spTree>
    <p:extLst>
      <p:ext uri="{BB962C8B-B14F-4D97-AF65-F5344CB8AC3E}">
        <p14:creationId xmlns:p14="http://schemas.microsoft.com/office/powerpoint/2010/main" val="999332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mediacall" presetSubtype="0" fill="hold" nodeType="clickEffect">
                                  <p:stCondLst>
                                    <p:cond delay="0"/>
                                  </p:stCondLst>
                                  <p:childTnLst>
                                    <p:cmd type="call" cmd="playFrom(0.0)">
                                      <p:cBhvr>
                                        <p:cTn id="11" dur="691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2" fill="hold" display="0">
                  <p:stCondLst>
                    <p:cond delay="indefinite"/>
                  </p:stCondLst>
                </p:cTn>
                <p:tgtEl>
                  <p:spTgt spid="4"/>
                </p:tgtEl>
              </p:cMediaNode>
            </p:video>
            <p:seq concurrent="1" nextAc="seek">
              <p:cTn id="13" restart="whenNotActive" fill="hold" evtFilter="cancelBubble" nodeType="interactiveSeq">
                <p:stCondLst>
                  <p:cond evt="onClick" delay="0">
                    <p:tgtEl>
                      <p:spTgt spid="4"/>
                    </p:tgtEl>
                  </p:cond>
                </p:stCondLst>
                <p:endSync evt="end" delay="0">
                  <p:rtn val="all"/>
                </p:endSync>
                <p:childTnLst>
                  <p:par>
                    <p:cTn id="14" fill="hold">
                      <p:stCondLst>
                        <p:cond delay="0"/>
                      </p:stCondLst>
                      <p:childTnLst>
                        <p:par>
                          <p:cTn id="15" fill="hold">
                            <p:stCondLst>
                              <p:cond delay="0"/>
                            </p:stCondLst>
                            <p:childTnLst>
                              <p:par>
                                <p:cTn id="16" presetID="2" presetClass="mediacall" presetSubtype="0" fill="hold" nodeType="clickEffect">
                                  <p:stCondLst>
                                    <p:cond delay="0"/>
                                  </p:stCondLst>
                                  <p:childTnLst>
                                    <p:cmd type="call" cmd="togglePause">
                                      <p:cBhvr>
                                        <p:cTn id="17" dur="1" fill="hold"/>
                                        <p:tgtEl>
                                          <p:spTgt spid="4"/>
                                        </p:tgtEl>
                                      </p:cBhvr>
                                    </p:cmd>
                                  </p:childTnLst>
                                </p:cTn>
                              </p:par>
                            </p:childTnLst>
                          </p:cTn>
                        </p:par>
                      </p:childTnLst>
                    </p:cTn>
                  </p:par>
                </p:childTnLst>
              </p:cTn>
              <p:nextCondLst>
                <p:cond evt="onClick" delay="0">
                  <p:tgtEl>
                    <p:spTgt spid="4"/>
                  </p:tgtEl>
                </p:cond>
              </p:nextCondLst>
            </p:seq>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7EDFA1-71C8-46B8-9A81-83B6D5ADE30A}"/>
              </a:ext>
            </a:extLst>
          </p:cNvPr>
          <p:cNvSpPr>
            <a:spLocks noGrp="1"/>
          </p:cNvSpPr>
          <p:nvPr>
            <p:ph type="title"/>
          </p:nvPr>
        </p:nvSpPr>
        <p:spPr/>
        <p:txBody>
          <a:bodyPr>
            <a:normAutofit/>
          </a:bodyPr>
          <a:lstStyle/>
          <a:p>
            <a:r>
              <a:rPr lang="zh-CN" altLang="en-US" sz="6600" dirty="0"/>
              <a:t>项目意义</a:t>
            </a:r>
          </a:p>
        </p:txBody>
      </p:sp>
      <p:sp>
        <p:nvSpPr>
          <p:cNvPr id="4" name="文本占位符 3">
            <a:extLst>
              <a:ext uri="{FF2B5EF4-FFF2-40B4-BE49-F238E27FC236}">
                <a16:creationId xmlns:a16="http://schemas.microsoft.com/office/drawing/2014/main" id="{49EAC9D6-8F51-4DDB-B8E4-1DE4FA5FEF2E}"/>
              </a:ext>
            </a:extLst>
          </p:cNvPr>
          <p:cNvSpPr>
            <a:spLocks noGrp="1"/>
          </p:cNvSpPr>
          <p:nvPr>
            <p:ph type="body" idx="1"/>
          </p:nvPr>
        </p:nvSpPr>
        <p:spPr/>
        <p:txBody>
          <a:bodyPr>
            <a:normAutofit/>
          </a:bodyPr>
          <a:lstStyle/>
          <a:p>
            <a:r>
              <a:rPr lang="en-US" altLang="zh-CN" dirty="0"/>
              <a:t>	</a:t>
            </a:r>
            <a:r>
              <a:rPr lang="zh-CN" altLang="en-US" dirty="0"/>
              <a:t>“距生音，音生乐，乐生创意”项目是我们微光小镇团队费劲心血研究出的成果。这个项目就“超声波的应用”议题提出了一个新的思考角度，提出这个新的思考角度意味着创新，创新是人类发展的动力。除此之外，该项目巧妙地将“超声”与“声学”联系在一起。此项目为同学们今后的学习、生活提供了创造力和想象空间。</a:t>
            </a:r>
          </a:p>
        </p:txBody>
      </p:sp>
    </p:spTree>
    <p:extLst>
      <p:ext uri="{BB962C8B-B14F-4D97-AF65-F5344CB8AC3E}">
        <p14:creationId xmlns:p14="http://schemas.microsoft.com/office/powerpoint/2010/main" val="3435435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 calcmode="lin" valueType="num">
                                      <p:cBhvr additive="base">
                                        <p:cTn id="12"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4B8B3E-29F7-46FA-B553-609A71FFE3A5}"/>
              </a:ext>
            </a:extLst>
          </p:cNvPr>
          <p:cNvSpPr>
            <a:spLocks noGrp="1"/>
          </p:cNvSpPr>
          <p:nvPr>
            <p:ph type="title"/>
          </p:nvPr>
        </p:nvSpPr>
        <p:spPr/>
        <p:txBody>
          <a:bodyPr>
            <a:normAutofit/>
          </a:bodyPr>
          <a:lstStyle/>
          <a:p>
            <a:r>
              <a:rPr lang="zh-CN" altLang="en-US" sz="5400" dirty="0"/>
              <a:t>思考与总结</a:t>
            </a:r>
          </a:p>
        </p:txBody>
      </p:sp>
      <p:sp>
        <p:nvSpPr>
          <p:cNvPr id="3" name="文本框 2">
            <a:extLst>
              <a:ext uri="{FF2B5EF4-FFF2-40B4-BE49-F238E27FC236}">
                <a16:creationId xmlns:a16="http://schemas.microsoft.com/office/drawing/2014/main" id="{BAB8D281-8A45-4B11-988D-4DB9219D8666}"/>
              </a:ext>
            </a:extLst>
          </p:cNvPr>
          <p:cNvSpPr txBox="1"/>
          <p:nvPr/>
        </p:nvSpPr>
        <p:spPr>
          <a:xfrm>
            <a:off x="991909" y="3015751"/>
            <a:ext cx="9888070" cy="2308324"/>
          </a:xfrm>
          <a:prstGeom prst="rect">
            <a:avLst/>
          </a:prstGeom>
          <a:noFill/>
        </p:spPr>
        <p:txBody>
          <a:bodyPr wrap="square" rtlCol="0">
            <a:spAutoFit/>
          </a:bodyPr>
          <a:lstStyle/>
          <a:p>
            <a:r>
              <a:rPr lang="en-US" altLang="zh-CN" sz="2400" dirty="0"/>
              <a:t>	</a:t>
            </a:r>
            <a:r>
              <a:rPr lang="zh-CN" altLang="en-US" sz="2400" dirty="0"/>
              <a:t>该项目由来自三个学院的四名大一学生组成的“微光小镇”小组完成。大一学生做出如此高完成度的项目是一件相当可贵且值得骄傲的事。</a:t>
            </a:r>
            <a:endParaRPr lang="en-US" altLang="zh-CN" sz="2400" dirty="0"/>
          </a:p>
          <a:p>
            <a:r>
              <a:rPr lang="en-US" altLang="zh-CN" sz="2400" dirty="0"/>
              <a:t>	</a:t>
            </a:r>
            <a:r>
              <a:rPr lang="zh-CN" altLang="en-US" sz="2400" dirty="0"/>
              <a:t>但除此之外，我们也必须正视项目进展中存在的问题：</a:t>
            </a:r>
            <a:endParaRPr lang="en-US" altLang="zh-CN" sz="2400" dirty="0"/>
          </a:p>
          <a:p>
            <a:pPr marL="457200" indent="-457200">
              <a:buFont typeface="+mj-ea"/>
              <a:buAutoNum type="circleNumDbPlain"/>
            </a:pPr>
            <a:r>
              <a:rPr lang="zh-CN" altLang="en-US" sz="2400" dirty="0"/>
              <a:t>小组的工作分配并不明确，工作交接过程存在提升空间。</a:t>
            </a:r>
            <a:endParaRPr lang="en-US" altLang="zh-CN" sz="2400" dirty="0"/>
          </a:p>
          <a:p>
            <a:pPr marL="457200" indent="-457200">
              <a:buFont typeface="+mj-ea"/>
              <a:buAutoNum type="circleNumDbPlain"/>
            </a:pPr>
            <a:r>
              <a:rPr lang="zh-CN" altLang="en-US" sz="2400" dirty="0"/>
              <a:t>由于我们的知识储备不足，项目进展过程并不顺利。</a:t>
            </a:r>
            <a:endParaRPr lang="en-US" altLang="zh-CN" sz="2400" dirty="0"/>
          </a:p>
          <a:p>
            <a:pPr marL="457200" indent="-457200">
              <a:buFont typeface="+mj-ea"/>
              <a:buAutoNum type="circleNumDbPlain"/>
            </a:pPr>
            <a:r>
              <a:rPr lang="zh-CN" altLang="en-US" sz="2400" dirty="0"/>
              <a:t>项目选题过程中，我们曾存在“眼高手低”的问题。</a:t>
            </a:r>
            <a:endParaRPr lang="en-US" altLang="zh-CN" sz="2400" dirty="0"/>
          </a:p>
        </p:txBody>
      </p:sp>
    </p:spTree>
    <p:extLst>
      <p:ext uri="{BB962C8B-B14F-4D97-AF65-F5344CB8AC3E}">
        <p14:creationId xmlns:p14="http://schemas.microsoft.com/office/powerpoint/2010/main" val="34174669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1"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1000" fill="hold"/>
                                        <p:tgtEl>
                                          <p:spTgt spid="3"/>
                                        </p:tgtEl>
                                        <p:attrNameLst>
                                          <p:attrName>ppt_w</p:attrName>
                                        </p:attrNameLst>
                                      </p:cBhvr>
                                      <p:tavLst>
                                        <p:tav tm="0">
                                          <p:val>
                                            <p:fltVal val="0"/>
                                          </p:val>
                                        </p:tav>
                                        <p:tav tm="100000">
                                          <p:val>
                                            <p:strVal val="#ppt_w"/>
                                          </p:val>
                                        </p:tav>
                                      </p:tavLst>
                                    </p:anim>
                                    <p:anim calcmode="lin" valueType="num">
                                      <p:cBhvr>
                                        <p:cTn id="13" dur="1000" fill="hold"/>
                                        <p:tgtEl>
                                          <p:spTgt spid="3"/>
                                        </p:tgtEl>
                                        <p:attrNameLst>
                                          <p:attrName>ppt_h</p:attrName>
                                        </p:attrNameLst>
                                      </p:cBhvr>
                                      <p:tavLst>
                                        <p:tav tm="0">
                                          <p:val>
                                            <p:fltVal val="0"/>
                                          </p:val>
                                        </p:tav>
                                        <p:tav tm="100000">
                                          <p:val>
                                            <p:strVal val="#ppt_h"/>
                                          </p:val>
                                        </p:tav>
                                      </p:tavLst>
                                    </p:anim>
                                    <p:anim calcmode="lin" valueType="num">
                                      <p:cBhvr>
                                        <p:cTn id="14" dur="1000" fill="hold"/>
                                        <p:tgtEl>
                                          <p:spTgt spid="3"/>
                                        </p:tgtEl>
                                        <p:attrNameLst>
                                          <p:attrName>style.rotation</p:attrName>
                                        </p:attrNameLst>
                                      </p:cBhvr>
                                      <p:tavLst>
                                        <p:tav tm="0">
                                          <p:val>
                                            <p:fltVal val="90"/>
                                          </p:val>
                                        </p:tav>
                                        <p:tav tm="100000">
                                          <p:val>
                                            <p:fltVal val="0"/>
                                          </p:val>
                                        </p:tav>
                                      </p:tavLst>
                                    </p:anim>
                                    <p:animEffect transition="in" filter="fade">
                                      <p:cBhvr>
                                        <p:cTn id="15" dur="10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31" presetClass="entr" presetSubtype="0" fill="hold" nodeType="clickEffect">
                                  <p:stCondLst>
                                    <p:cond delay="0"/>
                                  </p:stCondLst>
                                  <p:childTnLst>
                                    <p:set>
                                      <p:cBhvr>
                                        <p:cTn id="19" dur="1" fill="hold">
                                          <p:stCondLst>
                                            <p:cond delay="0"/>
                                          </p:stCondLst>
                                        </p:cTn>
                                        <p:tgtEl>
                                          <p:spTgt spid="3">
                                            <p:txEl>
                                              <p:pRg st="0" end="0"/>
                                            </p:txEl>
                                          </p:spTgt>
                                        </p:tgtEl>
                                        <p:attrNameLst>
                                          <p:attrName>style.visibility</p:attrName>
                                        </p:attrNameLst>
                                      </p:cBhvr>
                                      <p:to>
                                        <p:strVal val="visible"/>
                                      </p:to>
                                    </p:set>
                                    <p:anim calcmode="lin" valueType="num">
                                      <p:cBhvr>
                                        <p:cTn id="20" dur="1000" fill="hold"/>
                                        <p:tgtEl>
                                          <p:spTgt spid="3">
                                            <p:txEl>
                                              <p:pRg st="0" end="0"/>
                                            </p:txEl>
                                          </p:spTgt>
                                        </p:tgtEl>
                                        <p:attrNameLst>
                                          <p:attrName>ppt_w</p:attrName>
                                        </p:attrNameLst>
                                      </p:cBhvr>
                                      <p:tavLst>
                                        <p:tav tm="0">
                                          <p:val>
                                            <p:fltVal val="0"/>
                                          </p:val>
                                        </p:tav>
                                        <p:tav tm="100000">
                                          <p:val>
                                            <p:strVal val="#ppt_w"/>
                                          </p:val>
                                        </p:tav>
                                      </p:tavLst>
                                    </p:anim>
                                    <p:anim calcmode="lin" valueType="num">
                                      <p:cBhvr>
                                        <p:cTn id="21" dur="1000" fill="hold"/>
                                        <p:tgtEl>
                                          <p:spTgt spid="3">
                                            <p:txEl>
                                              <p:pRg st="0" end="0"/>
                                            </p:txEl>
                                          </p:spTgt>
                                        </p:tgtEl>
                                        <p:attrNameLst>
                                          <p:attrName>ppt_h</p:attrName>
                                        </p:attrNameLst>
                                      </p:cBhvr>
                                      <p:tavLst>
                                        <p:tav tm="0">
                                          <p:val>
                                            <p:fltVal val="0"/>
                                          </p:val>
                                        </p:tav>
                                        <p:tav tm="100000">
                                          <p:val>
                                            <p:strVal val="#ppt_h"/>
                                          </p:val>
                                        </p:tav>
                                      </p:tavLst>
                                    </p:anim>
                                    <p:anim calcmode="lin" valueType="num">
                                      <p:cBhvr>
                                        <p:cTn id="22" dur="1000" fill="hold"/>
                                        <p:tgtEl>
                                          <p:spTgt spid="3">
                                            <p:txEl>
                                              <p:pRg st="0" end="0"/>
                                            </p:txEl>
                                          </p:spTgt>
                                        </p:tgtEl>
                                        <p:attrNameLst>
                                          <p:attrName>style.rotation</p:attrName>
                                        </p:attrNameLst>
                                      </p:cBhvr>
                                      <p:tavLst>
                                        <p:tav tm="0">
                                          <p:val>
                                            <p:fltVal val="90"/>
                                          </p:val>
                                        </p:tav>
                                        <p:tav tm="100000">
                                          <p:val>
                                            <p:fltVal val="0"/>
                                          </p:val>
                                        </p:tav>
                                      </p:tavLst>
                                    </p:anim>
                                    <p:animEffect transition="in" filter="fade">
                                      <p:cBhvr>
                                        <p:cTn id="23" dur="1000"/>
                                        <p:tgtEl>
                                          <p:spTgt spid="3">
                                            <p:txEl>
                                              <p:pRg st="0" end="0"/>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3">
                                            <p:txEl>
                                              <p:pRg st="1" end="1"/>
                                            </p:txEl>
                                          </p:spTgt>
                                        </p:tgtEl>
                                        <p:attrNameLst>
                                          <p:attrName>style.visibility</p:attrName>
                                        </p:attrNameLst>
                                      </p:cBhvr>
                                      <p:to>
                                        <p:strVal val="visible"/>
                                      </p:to>
                                    </p:set>
                                    <p:animEffect transition="in" filter="fade">
                                      <p:cBhvr>
                                        <p:cTn id="28" dur="1000"/>
                                        <p:tgtEl>
                                          <p:spTgt spid="3">
                                            <p:txEl>
                                              <p:pRg st="1" end="1"/>
                                            </p:txEl>
                                          </p:spTgt>
                                        </p:tgtEl>
                                      </p:cBhvr>
                                    </p:animEffect>
                                    <p:anim calcmode="lin" valueType="num">
                                      <p:cBhvr>
                                        <p:cTn id="29"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1" end="1"/>
                                            </p:txEl>
                                          </p:spTgt>
                                        </p:tgtEl>
                                        <p:attrNameLst>
                                          <p:attrName>ppt_y</p:attrName>
                                        </p:attrNameLst>
                                      </p:cBhvr>
                                      <p:tavLst>
                                        <p:tav tm="0">
                                          <p:val>
                                            <p:strVal val="#ppt_y+.1"/>
                                          </p:val>
                                        </p:tav>
                                        <p:tav tm="100000">
                                          <p:val>
                                            <p:strVal val="#ppt_y"/>
                                          </p:val>
                                        </p:tav>
                                      </p:tavLst>
                                    </p:anim>
                                  </p:childTnLst>
                                </p:cTn>
                              </p:par>
                              <p:par>
                                <p:cTn id="31" presetID="42" presetClass="entr" presetSubtype="0" fill="hold" nodeType="withEffect">
                                  <p:stCondLst>
                                    <p:cond delay="0"/>
                                  </p:stCondLst>
                                  <p:childTnLst>
                                    <p:set>
                                      <p:cBhvr>
                                        <p:cTn id="32" dur="1" fill="hold">
                                          <p:stCondLst>
                                            <p:cond delay="0"/>
                                          </p:stCondLst>
                                        </p:cTn>
                                        <p:tgtEl>
                                          <p:spTgt spid="3">
                                            <p:txEl>
                                              <p:pRg st="2" end="2"/>
                                            </p:txEl>
                                          </p:spTgt>
                                        </p:tgtEl>
                                        <p:attrNameLst>
                                          <p:attrName>style.visibility</p:attrName>
                                        </p:attrNameLst>
                                      </p:cBhvr>
                                      <p:to>
                                        <p:strVal val="visible"/>
                                      </p:to>
                                    </p:set>
                                    <p:animEffect transition="in" filter="fade">
                                      <p:cBhvr>
                                        <p:cTn id="33" dur="1000"/>
                                        <p:tgtEl>
                                          <p:spTgt spid="3">
                                            <p:txEl>
                                              <p:pRg st="2" end="2"/>
                                            </p:txEl>
                                          </p:spTgt>
                                        </p:tgtEl>
                                      </p:cBhvr>
                                    </p:animEffect>
                                    <p:anim calcmode="lin" valueType="num">
                                      <p:cBhvr>
                                        <p:cTn id="34"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35" dur="1000" fill="hold"/>
                                        <p:tgtEl>
                                          <p:spTgt spid="3">
                                            <p:txEl>
                                              <p:pRg st="2" end="2"/>
                                            </p:txEl>
                                          </p:spTgt>
                                        </p:tgtEl>
                                        <p:attrNameLst>
                                          <p:attrName>ppt_y</p:attrName>
                                        </p:attrNameLst>
                                      </p:cBhvr>
                                      <p:tavLst>
                                        <p:tav tm="0">
                                          <p:val>
                                            <p:strVal val="#ppt_y+.1"/>
                                          </p:val>
                                        </p:tav>
                                        <p:tav tm="100000">
                                          <p:val>
                                            <p:strVal val="#ppt_y"/>
                                          </p:val>
                                        </p:tav>
                                      </p:tavLst>
                                    </p:anim>
                                  </p:childTnLst>
                                </p:cTn>
                              </p:par>
                              <p:par>
                                <p:cTn id="36" presetID="42" presetClass="entr" presetSubtype="0" fill="hold" nodeType="withEffect">
                                  <p:stCondLst>
                                    <p:cond delay="0"/>
                                  </p:stCondLst>
                                  <p:childTnLst>
                                    <p:set>
                                      <p:cBhvr>
                                        <p:cTn id="37" dur="1" fill="hold">
                                          <p:stCondLst>
                                            <p:cond delay="0"/>
                                          </p:stCondLst>
                                        </p:cTn>
                                        <p:tgtEl>
                                          <p:spTgt spid="3">
                                            <p:txEl>
                                              <p:pRg st="3" end="3"/>
                                            </p:txEl>
                                          </p:spTgt>
                                        </p:tgtEl>
                                        <p:attrNameLst>
                                          <p:attrName>style.visibility</p:attrName>
                                        </p:attrNameLst>
                                      </p:cBhvr>
                                      <p:to>
                                        <p:strVal val="visible"/>
                                      </p:to>
                                    </p:set>
                                    <p:animEffect transition="in" filter="fade">
                                      <p:cBhvr>
                                        <p:cTn id="38" dur="1000"/>
                                        <p:tgtEl>
                                          <p:spTgt spid="3">
                                            <p:txEl>
                                              <p:pRg st="3" end="3"/>
                                            </p:txEl>
                                          </p:spTgt>
                                        </p:tgtEl>
                                      </p:cBhvr>
                                    </p:animEffect>
                                    <p:anim calcmode="lin" valueType="num">
                                      <p:cBhvr>
                                        <p:cTn id="3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40" dur="1000" fill="hold"/>
                                        <p:tgtEl>
                                          <p:spTgt spid="3">
                                            <p:txEl>
                                              <p:pRg st="3" end="3"/>
                                            </p:txEl>
                                          </p:spTgt>
                                        </p:tgtEl>
                                        <p:attrNameLst>
                                          <p:attrName>ppt_y</p:attrName>
                                        </p:attrNameLst>
                                      </p:cBhvr>
                                      <p:tavLst>
                                        <p:tav tm="0">
                                          <p:val>
                                            <p:strVal val="#ppt_y+.1"/>
                                          </p:val>
                                        </p:tav>
                                        <p:tav tm="100000">
                                          <p:val>
                                            <p:strVal val="#ppt_y"/>
                                          </p:val>
                                        </p:tav>
                                      </p:tavLst>
                                    </p:anim>
                                  </p:childTnLst>
                                </p:cTn>
                              </p:par>
                              <p:par>
                                <p:cTn id="41" presetID="42" presetClass="entr" presetSubtype="0" fill="hold" nodeType="withEffect">
                                  <p:stCondLst>
                                    <p:cond delay="0"/>
                                  </p:stCondLst>
                                  <p:childTnLst>
                                    <p:set>
                                      <p:cBhvr>
                                        <p:cTn id="42" dur="1" fill="hold">
                                          <p:stCondLst>
                                            <p:cond delay="0"/>
                                          </p:stCondLst>
                                        </p:cTn>
                                        <p:tgtEl>
                                          <p:spTgt spid="3">
                                            <p:txEl>
                                              <p:pRg st="4" end="4"/>
                                            </p:txEl>
                                          </p:spTgt>
                                        </p:tgtEl>
                                        <p:attrNameLst>
                                          <p:attrName>style.visibility</p:attrName>
                                        </p:attrNameLst>
                                      </p:cBhvr>
                                      <p:to>
                                        <p:strVal val="visible"/>
                                      </p:to>
                                    </p:set>
                                    <p:animEffect transition="in" filter="fade">
                                      <p:cBhvr>
                                        <p:cTn id="43" dur="1000"/>
                                        <p:tgtEl>
                                          <p:spTgt spid="3">
                                            <p:txEl>
                                              <p:pRg st="4" end="4"/>
                                            </p:txEl>
                                          </p:spTgt>
                                        </p:tgtEl>
                                      </p:cBhvr>
                                    </p:animEffect>
                                    <p:anim calcmode="lin" valueType="num">
                                      <p:cBhvr>
                                        <p:cTn id="44"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45"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AF5DAC7F-B72E-4788-88FC-638A285D90C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竖排标题 1">
            <a:extLst>
              <a:ext uri="{FF2B5EF4-FFF2-40B4-BE49-F238E27FC236}">
                <a16:creationId xmlns:a16="http://schemas.microsoft.com/office/drawing/2014/main" id="{AD3A9586-EE75-45EF-A6C5-C2FAB0F32683}"/>
              </a:ext>
            </a:extLst>
          </p:cNvPr>
          <p:cNvSpPr>
            <a:spLocks noGrp="1"/>
          </p:cNvSpPr>
          <p:nvPr>
            <p:ph type="title" orient="vert"/>
          </p:nvPr>
        </p:nvSpPr>
        <p:spPr>
          <a:xfrm>
            <a:off x="7865806" y="643463"/>
            <a:ext cx="3706762" cy="1608124"/>
          </a:xfrm>
        </p:spPr>
        <p:txBody>
          <a:bodyPr vert="horz" lIns="91440" tIns="45720" rIns="91440" bIns="45720" rtlCol="0" anchor="ctr">
            <a:normAutofit/>
          </a:bodyPr>
          <a:lstStyle/>
          <a:p>
            <a:r>
              <a:rPr lang="zh-CN" altLang="en-US" sz="4400" dirty="0">
                <a:latin typeface="+mj-lt"/>
                <a:ea typeface="+mj-ea"/>
              </a:rPr>
              <a:t>目录</a:t>
            </a:r>
          </a:p>
        </p:txBody>
      </p:sp>
      <p:pic>
        <p:nvPicPr>
          <p:cNvPr id="7" name="图片 6" descr="图片包含 游戏机, 电路, 电脑&#10;&#10;描述已自动生成">
            <a:extLst>
              <a:ext uri="{FF2B5EF4-FFF2-40B4-BE49-F238E27FC236}">
                <a16:creationId xmlns:a16="http://schemas.microsoft.com/office/drawing/2014/main" id="{9A5006DF-A3F1-40C7-AF46-1C41DE0E5D57}"/>
              </a:ext>
            </a:extLst>
          </p:cNvPr>
          <p:cNvPicPr>
            <a:picLocks noChangeAspect="1"/>
          </p:cNvPicPr>
          <p:nvPr/>
        </p:nvPicPr>
        <p:blipFill rotWithShape="1">
          <a:blip r:embed="rId4"/>
          <a:srcRect l="25703" r="23360" b="-1"/>
          <a:stretch/>
        </p:blipFill>
        <p:spPr>
          <a:xfrm>
            <a:off x="20" y="975"/>
            <a:ext cx="7552924" cy="6858000"/>
          </a:xfrm>
          <a:prstGeom prst="rect">
            <a:avLst/>
          </a:prstGeom>
        </p:spPr>
      </p:pic>
      <p:sp>
        <p:nvSpPr>
          <p:cNvPr id="3" name="竖排文字占位符 2">
            <a:extLst>
              <a:ext uri="{FF2B5EF4-FFF2-40B4-BE49-F238E27FC236}">
                <a16:creationId xmlns:a16="http://schemas.microsoft.com/office/drawing/2014/main" id="{9D6967C5-3745-4E43-B03E-0C13F40B5FEE}"/>
              </a:ext>
            </a:extLst>
          </p:cNvPr>
          <p:cNvSpPr>
            <a:spLocks noGrp="1"/>
          </p:cNvSpPr>
          <p:nvPr>
            <p:ph type="body" orient="vert" idx="1"/>
          </p:nvPr>
        </p:nvSpPr>
        <p:spPr>
          <a:xfrm>
            <a:off x="7865806" y="2251587"/>
            <a:ext cx="3706762" cy="3972232"/>
          </a:xfrm>
        </p:spPr>
        <p:txBody>
          <a:bodyPr vert="horz" lIns="91440" tIns="45720" rIns="91440" bIns="45720" rtlCol="0" anchor="ctr">
            <a:normAutofit/>
          </a:bodyPr>
          <a:lstStyle/>
          <a:p>
            <a:pPr marL="400050" indent="-400050"/>
            <a:r>
              <a:rPr lang="zh-CN" altLang="en-US" sz="2400" dirty="0">
                <a:latin typeface="+mn-lt"/>
                <a:ea typeface="+mn-ea"/>
              </a:rPr>
              <a:t>团队介绍</a:t>
            </a:r>
            <a:endParaRPr lang="en-US" altLang="zh-CN" sz="2400" dirty="0">
              <a:latin typeface="+mn-lt"/>
              <a:ea typeface="+mn-ea"/>
            </a:endParaRPr>
          </a:p>
          <a:p>
            <a:pPr marL="400050" indent="-400050"/>
            <a:r>
              <a:rPr lang="zh-CN" altLang="en-US" sz="2400" dirty="0">
                <a:latin typeface="+mn-lt"/>
                <a:ea typeface="+mn-ea"/>
              </a:rPr>
              <a:t>课题背景与简介</a:t>
            </a:r>
            <a:endParaRPr lang="en-US" altLang="zh-CN" sz="2400" dirty="0">
              <a:latin typeface="+mn-lt"/>
              <a:ea typeface="+mn-ea"/>
            </a:endParaRPr>
          </a:p>
          <a:p>
            <a:pPr marL="400050" indent="-400050"/>
            <a:r>
              <a:rPr lang="zh-CN" altLang="en-US" sz="2400" dirty="0">
                <a:latin typeface="+mn-lt"/>
                <a:ea typeface="+mn-ea"/>
              </a:rPr>
              <a:t>设计思路</a:t>
            </a:r>
            <a:endParaRPr lang="en-US" altLang="zh-CN" sz="2400" dirty="0">
              <a:latin typeface="+mn-lt"/>
              <a:ea typeface="+mn-ea"/>
            </a:endParaRPr>
          </a:p>
          <a:p>
            <a:pPr marL="400050" indent="-400050"/>
            <a:r>
              <a:rPr lang="zh-CN" altLang="en-US" sz="2400" dirty="0">
                <a:latin typeface="+mn-lt"/>
                <a:ea typeface="+mn-ea"/>
              </a:rPr>
              <a:t>工作机理</a:t>
            </a:r>
            <a:endParaRPr lang="en-US" altLang="zh-CN" sz="2400" dirty="0">
              <a:latin typeface="+mn-lt"/>
              <a:ea typeface="+mn-ea"/>
            </a:endParaRPr>
          </a:p>
          <a:p>
            <a:pPr marL="400050" indent="-400050"/>
            <a:r>
              <a:rPr lang="zh-CN" altLang="en-US" sz="2400" dirty="0">
                <a:latin typeface="+mn-lt"/>
                <a:ea typeface="+mn-ea"/>
              </a:rPr>
              <a:t>实物展示</a:t>
            </a:r>
            <a:endParaRPr lang="en-US" altLang="zh-CN" sz="2400" dirty="0">
              <a:latin typeface="+mn-lt"/>
              <a:ea typeface="+mn-ea"/>
            </a:endParaRPr>
          </a:p>
          <a:p>
            <a:pPr marL="400050" indent="-400050"/>
            <a:r>
              <a:rPr lang="zh-CN" altLang="en-US" sz="2400" dirty="0">
                <a:latin typeface="+mn-lt"/>
                <a:ea typeface="+mn-ea"/>
              </a:rPr>
              <a:t>项目意义</a:t>
            </a:r>
            <a:endParaRPr lang="en-US" altLang="zh-CN" sz="2400" dirty="0">
              <a:latin typeface="+mn-lt"/>
              <a:ea typeface="+mn-ea"/>
            </a:endParaRPr>
          </a:p>
          <a:p>
            <a:pPr marL="400050" indent="-400050"/>
            <a:r>
              <a:rPr lang="zh-CN" altLang="en-US" sz="2400" dirty="0">
                <a:latin typeface="+mn-lt"/>
                <a:ea typeface="+mn-ea"/>
              </a:rPr>
              <a:t>思考与总结</a:t>
            </a:r>
            <a:endParaRPr lang="en-US" altLang="zh-CN" sz="2400" dirty="0">
              <a:latin typeface="+mn-lt"/>
              <a:ea typeface="+mn-ea"/>
            </a:endParaRPr>
          </a:p>
          <a:p>
            <a:pPr marL="400050" indent="-400050"/>
            <a:endParaRPr lang="en-US" altLang="zh-CN" dirty="0">
              <a:latin typeface="+mn-lt"/>
              <a:ea typeface="+mn-ea"/>
            </a:endParaRPr>
          </a:p>
        </p:txBody>
      </p:sp>
    </p:spTree>
    <p:extLst>
      <p:ext uri="{BB962C8B-B14F-4D97-AF65-F5344CB8AC3E}">
        <p14:creationId xmlns:p14="http://schemas.microsoft.com/office/powerpoint/2010/main" val="42951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500"/>
                                        <p:tgtEl>
                                          <p:spTgt spid="3">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fade">
                                      <p:cBhvr>
                                        <p:cTn id="19" dur="500"/>
                                        <p:tgtEl>
                                          <p:spTgt spid="3">
                                            <p:txEl>
                                              <p:pRg st="1" end="1"/>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3">
                                            <p:txEl>
                                              <p:pRg st="2" end="2"/>
                                            </p:txEl>
                                          </p:spTgt>
                                        </p:tgtEl>
                                        <p:attrNameLst>
                                          <p:attrName>style.visibility</p:attrName>
                                        </p:attrNameLst>
                                      </p:cBhvr>
                                      <p:to>
                                        <p:strVal val="visible"/>
                                      </p:to>
                                    </p:set>
                                    <p:animEffect transition="in" filter="fade">
                                      <p:cBhvr>
                                        <p:cTn id="24" dur="500"/>
                                        <p:tgtEl>
                                          <p:spTgt spid="3">
                                            <p:txEl>
                                              <p:pRg st="2" end="2"/>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animEffect transition="in" filter="fade">
                                      <p:cBhvr>
                                        <p:cTn id="29" dur="500"/>
                                        <p:tgtEl>
                                          <p:spTgt spid="3">
                                            <p:txEl>
                                              <p:pRg st="3" end="3"/>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3">
                                            <p:txEl>
                                              <p:pRg st="4" end="4"/>
                                            </p:txEl>
                                          </p:spTgt>
                                        </p:tgtEl>
                                        <p:attrNameLst>
                                          <p:attrName>style.visibility</p:attrName>
                                        </p:attrNameLst>
                                      </p:cBhvr>
                                      <p:to>
                                        <p:strVal val="visible"/>
                                      </p:to>
                                    </p:set>
                                    <p:animEffect transition="in" filter="fade">
                                      <p:cBhvr>
                                        <p:cTn id="34" dur="500"/>
                                        <p:tgtEl>
                                          <p:spTgt spid="3">
                                            <p:txEl>
                                              <p:pRg st="4" end="4"/>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3">
                                            <p:txEl>
                                              <p:pRg st="5" end="5"/>
                                            </p:txEl>
                                          </p:spTgt>
                                        </p:tgtEl>
                                        <p:attrNameLst>
                                          <p:attrName>style.visibility</p:attrName>
                                        </p:attrNameLst>
                                      </p:cBhvr>
                                      <p:to>
                                        <p:strVal val="visible"/>
                                      </p:to>
                                    </p:set>
                                    <p:animEffect transition="in" filter="fade">
                                      <p:cBhvr>
                                        <p:cTn id="39" dur="500"/>
                                        <p:tgtEl>
                                          <p:spTgt spid="3">
                                            <p:txEl>
                                              <p:pRg st="5" end="5"/>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3">
                                            <p:txEl>
                                              <p:pRg st="6" end="6"/>
                                            </p:txEl>
                                          </p:spTgt>
                                        </p:tgtEl>
                                        <p:attrNameLst>
                                          <p:attrName>style.visibility</p:attrName>
                                        </p:attrNameLst>
                                      </p:cBhvr>
                                      <p:to>
                                        <p:strVal val="visible"/>
                                      </p:to>
                                    </p:set>
                                    <p:animEffect transition="in" filter="fade">
                                      <p:cBhvr>
                                        <p:cTn id="44"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光点">
            <a:extLst>
              <a:ext uri="{FF2B5EF4-FFF2-40B4-BE49-F238E27FC236}">
                <a16:creationId xmlns:a16="http://schemas.microsoft.com/office/drawing/2014/main" id="{20A520D0-11CF-4639-8537-F56A8A2FDCFD}"/>
              </a:ext>
            </a:extLst>
          </p:cNvPr>
          <p:cNvPicPr>
            <a:picLocks noChangeAspect="1"/>
          </p:cNvPicPr>
          <p:nvPr/>
        </p:nvPicPr>
        <p:blipFill rotWithShape="1">
          <a:blip r:embed="rId3">
            <a:alphaModFix amt="20000"/>
            <a:extLst>
              <a:ext uri="{28A0092B-C50C-407E-A947-70E740481C1C}">
                <a14:useLocalDpi xmlns:a14="http://schemas.microsoft.com/office/drawing/2010/main"/>
              </a:ext>
            </a:extLst>
          </a:blip>
          <a:srcRect/>
          <a:stretch/>
        </p:blipFill>
        <p:spPr>
          <a:xfrm>
            <a:off x="20" y="10"/>
            <a:ext cx="12191980" cy="6857990"/>
          </a:xfrm>
          <a:prstGeom prst="rect">
            <a:avLst/>
          </a:prstGeom>
        </p:spPr>
      </p:pic>
      <p:sp>
        <p:nvSpPr>
          <p:cNvPr id="4" name="矩形 3">
            <a:extLst>
              <a:ext uri="{FF2B5EF4-FFF2-40B4-BE49-F238E27FC236}">
                <a16:creationId xmlns:a16="http://schemas.microsoft.com/office/drawing/2014/main" id="{C32BAE57-EAEE-472D-AF5D-B618ED224E12}"/>
              </a:ext>
            </a:extLst>
          </p:cNvPr>
          <p:cNvSpPr/>
          <p:nvPr/>
        </p:nvSpPr>
        <p:spPr>
          <a:xfrm>
            <a:off x="3141326" y="3420290"/>
            <a:ext cx="7911076" cy="2646878"/>
          </a:xfrm>
          <a:prstGeom prst="rect">
            <a:avLst/>
          </a:prstGeom>
          <a:ln/>
          <a:effectLst>
            <a:softEdge rad="63500"/>
          </a:effectLst>
        </p:spPr>
        <p:style>
          <a:lnRef idx="2">
            <a:schemeClr val="accent3"/>
          </a:lnRef>
          <a:fillRef idx="1">
            <a:schemeClr val="lt1"/>
          </a:fillRef>
          <a:effectRef idx="0">
            <a:schemeClr val="accent3"/>
          </a:effectRef>
          <a:fontRef idx="minor">
            <a:schemeClr val="dk1"/>
          </a:fontRef>
        </p:style>
        <p:txBody>
          <a:bodyPr wrap="none" lIns="91440" tIns="45720" rIns="91440" bIns="45720">
            <a:spAutoFit/>
          </a:bodyPr>
          <a:lstStyle/>
          <a:p>
            <a:pPr algn="ctr"/>
            <a:r>
              <a:rPr lang="en-US" altLang="zh-CN" sz="16600" b="1"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Thanks</a:t>
            </a:r>
            <a:r>
              <a:rPr lang="zh-CN" altLang="en-US" sz="11500" b="1"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a:t>
            </a:r>
          </a:p>
        </p:txBody>
      </p:sp>
      <p:sp>
        <p:nvSpPr>
          <p:cNvPr id="3" name="副标题 2">
            <a:extLst>
              <a:ext uri="{FF2B5EF4-FFF2-40B4-BE49-F238E27FC236}">
                <a16:creationId xmlns:a16="http://schemas.microsoft.com/office/drawing/2014/main" id="{4B64FA72-B055-4AE3-A6FD-8071BD687CBE}"/>
              </a:ext>
            </a:extLst>
          </p:cNvPr>
          <p:cNvSpPr>
            <a:spLocks noGrp="1"/>
          </p:cNvSpPr>
          <p:nvPr>
            <p:ph type="subTitle" idx="1"/>
          </p:nvPr>
        </p:nvSpPr>
        <p:spPr>
          <a:xfrm>
            <a:off x="3711387" y="3520138"/>
            <a:ext cx="7197726" cy="1405467"/>
          </a:xfrm>
        </p:spPr>
        <p:txBody>
          <a:bodyPr rtlCol="0">
            <a:normAutofit/>
          </a:bodyPr>
          <a:lstStyle/>
          <a:p>
            <a:pPr rtl="0"/>
            <a:r>
              <a:rPr lang="zh-CN" altLang="en-US" dirty="0">
                <a:solidFill>
                  <a:schemeClr val="accent1">
                    <a:lumMod val="50000"/>
                  </a:schemeClr>
                </a:solidFill>
              </a:rPr>
              <a:t>距生音，音生乐，乐生创意</a:t>
            </a:r>
            <a:endParaRPr lang="zh-CN" altLang="en-US" dirty="0">
              <a:solidFill>
                <a:schemeClr val="accent1">
                  <a:lumMod val="50000"/>
                </a:schemeClr>
              </a:solidFill>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2939930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80">
                                          <p:stCondLst>
                                            <p:cond delay="0"/>
                                          </p:stCondLst>
                                        </p:cTn>
                                        <p:tgtEl>
                                          <p:spTgt spid="4"/>
                                        </p:tgtEl>
                                      </p:cBhvr>
                                    </p:animEffect>
                                    <p:anim calcmode="lin" valueType="num">
                                      <p:cBhvr>
                                        <p:cTn id="8" dur="1822"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4"/>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4"/>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4"/>
                                        </p:tgtEl>
                                        <p:attrNameLst>
                                          <p:attrName>ppt_y</p:attrName>
                                        </p:attrNameLst>
                                      </p:cBhvr>
                                      <p:tavLst>
                                        <p:tav tm="0" fmla="#ppt_y-sin(pi*$)/81">
                                          <p:val>
                                            <p:fltVal val="0"/>
                                          </p:val>
                                        </p:tav>
                                        <p:tav tm="100000">
                                          <p:val>
                                            <p:fltVal val="1"/>
                                          </p:val>
                                        </p:tav>
                                      </p:tavLst>
                                    </p:anim>
                                    <p:animScale>
                                      <p:cBhvr>
                                        <p:cTn id="13" dur="26">
                                          <p:stCondLst>
                                            <p:cond delay="650"/>
                                          </p:stCondLst>
                                        </p:cTn>
                                        <p:tgtEl>
                                          <p:spTgt spid="4"/>
                                        </p:tgtEl>
                                      </p:cBhvr>
                                      <p:to x="100000" y="60000"/>
                                    </p:animScale>
                                    <p:animScale>
                                      <p:cBhvr>
                                        <p:cTn id="14" dur="166" decel="50000">
                                          <p:stCondLst>
                                            <p:cond delay="676"/>
                                          </p:stCondLst>
                                        </p:cTn>
                                        <p:tgtEl>
                                          <p:spTgt spid="4"/>
                                        </p:tgtEl>
                                      </p:cBhvr>
                                      <p:to x="100000" y="100000"/>
                                    </p:animScale>
                                    <p:animScale>
                                      <p:cBhvr>
                                        <p:cTn id="15" dur="26">
                                          <p:stCondLst>
                                            <p:cond delay="1312"/>
                                          </p:stCondLst>
                                        </p:cTn>
                                        <p:tgtEl>
                                          <p:spTgt spid="4"/>
                                        </p:tgtEl>
                                      </p:cBhvr>
                                      <p:to x="100000" y="80000"/>
                                    </p:animScale>
                                    <p:animScale>
                                      <p:cBhvr>
                                        <p:cTn id="16" dur="166" decel="50000">
                                          <p:stCondLst>
                                            <p:cond delay="1338"/>
                                          </p:stCondLst>
                                        </p:cTn>
                                        <p:tgtEl>
                                          <p:spTgt spid="4"/>
                                        </p:tgtEl>
                                      </p:cBhvr>
                                      <p:to x="100000" y="100000"/>
                                    </p:animScale>
                                    <p:animScale>
                                      <p:cBhvr>
                                        <p:cTn id="17" dur="26">
                                          <p:stCondLst>
                                            <p:cond delay="1642"/>
                                          </p:stCondLst>
                                        </p:cTn>
                                        <p:tgtEl>
                                          <p:spTgt spid="4"/>
                                        </p:tgtEl>
                                      </p:cBhvr>
                                      <p:to x="100000" y="90000"/>
                                    </p:animScale>
                                    <p:animScale>
                                      <p:cBhvr>
                                        <p:cTn id="18" dur="166" decel="50000">
                                          <p:stCondLst>
                                            <p:cond delay="1668"/>
                                          </p:stCondLst>
                                        </p:cTn>
                                        <p:tgtEl>
                                          <p:spTgt spid="4"/>
                                        </p:tgtEl>
                                      </p:cBhvr>
                                      <p:to x="100000" y="100000"/>
                                    </p:animScale>
                                    <p:animScale>
                                      <p:cBhvr>
                                        <p:cTn id="19" dur="26">
                                          <p:stCondLst>
                                            <p:cond delay="1808"/>
                                          </p:stCondLst>
                                        </p:cTn>
                                        <p:tgtEl>
                                          <p:spTgt spid="4"/>
                                        </p:tgtEl>
                                      </p:cBhvr>
                                      <p:to x="100000" y="95000"/>
                                    </p:animScale>
                                    <p:animScale>
                                      <p:cBhvr>
                                        <p:cTn id="20" dur="166" decel="50000">
                                          <p:stCondLst>
                                            <p:cond delay="1834"/>
                                          </p:stCondLst>
                                        </p:cTn>
                                        <p:tgtEl>
                                          <p:spTgt spid="4"/>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4345F5-5D3D-4DC6-BE76-6F6062CE3722}"/>
              </a:ext>
            </a:extLst>
          </p:cNvPr>
          <p:cNvSpPr>
            <a:spLocks noGrp="1"/>
          </p:cNvSpPr>
          <p:nvPr>
            <p:ph type="title"/>
          </p:nvPr>
        </p:nvSpPr>
        <p:spPr>
          <a:xfrm>
            <a:off x="1030287" y="1244599"/>
            <a:ext cx="10131425" cy="1456267"/>
          </a:xfrm>
        </p:spPr>
        <p:txBody>
          <a:bodyPr>
            <a:normAutofit/>
          </a:bodyPr>
          <a:lstStyle/>
          <a:p>
            <a:r>
              <a:rPr lang="zh-CN" altLang="en-US" sz="6000" dirty="0"/>
              <a:t>     团队介绍</a:t>
            </a:r>
          </a:p>
        </p:txBody>
      </p:sp>
    </p:spTree>
    <p:extLst>
      <p:ext uri="{BB962C8B-B14F-4D97-AF65-F5344CB8AC3E}">
        <p14:creationId xmlns:p14="http://schemas.microsoft.com/office/powerpoint/2010/main" val="3363074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350" name="Picture 349">
            <a:extLst>
              <a:ext uri="{FF2B5EF4-FFF2-40B4-BE49-F238E27FC236}">
                <a16:creationId xmlns:a16="http://schemas.microsoft.com/office/drawing/2014/main" id="{E82C549D-5B59-4903-BC6D-259029A6530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标题 1">
            <a:extLst>
              <a:ext uri="{FF2B5EF4-FFF2-40B4-BE49-F238E27FC236}">
                <a16:creationId xmlns:a16="http://schemas.microsoft.com/office/drawing/2014/main" id="{DD36361B-F83E-465D-A8EC-7DD542067507}"/>
              </a:ext>
            </a:extLst>
          </p:cNvPr>
          <p:cNvSpPr>
            <a:spLocks noGrp="1"/>
          </p:cNvSpPr>
          <p:nvPr>
            <p:ph type="title"/>
          </p:nvPr>
        </p:nvSpPr>
        <p:spPr>
          <a:xfrm>
            <a:off x="685801" y="609600"/>
            <a:ext cx="4681873" cy="1456267"/>
          </a:xfrm>
        </p:spPr>
        <p:txBody>
          <a:bodyPr vert="horz" lIns="91440" tIns="45720" rIns="91440" bIns="45720" rtlCol="0" anchor="ctr">
            <a:normAutofit/>
          </a:bodyPr>
          <a:lstStyle/>
          <a:p>
            <a:r>
              <a:rPr lang="en-US" altLang="zh-CN" sz="3600" dirty="0">
                <a:latin typeface="+mj-lt"/>
                <a:ea typeface="+mj-ea"/>
              </a:rPr>
              <a:t>“</a:t>
            </a:r>
            <a:r>
              <a:rPr lang="zh-CN" altLang="en-US" sz="3600" dirty="0">
                <a:latin typeface="+mj-lt"/>
                <a:ea typeface="+mj-ea"/>
              </a:rPr>
              <a:t>微观小镇”实验组</a:t>
            </a:r>
          </a:p>
        </p:txBody>
      </p:sp>
      <p:grpSp>
        <p:nvGrpSpPr>
          <p:cNvPr id="352" name="Group 351">
            <a:extLst>
              <a:ext uri="{FF2B5EF4-FFF2-40B4-BE49-F238E27FC236}">
                <a16:creationId xmlns:a16="http://schemas.microsoft.com/office/drawing/2014/main" id="{2D51D799-E631-4481-B572-9E1F29FE904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55310">
            <a:off x="5543259" y="331783"/>
            <a:ext cx="1972986" cy="1714626"/>
            <a:chOff x="5281603" y="104899"/>
            <a:chExt cx="6910397" cy="6005491"/>
          </a:xfrm>
        </p:grpSpPr>
        <p:sp>
          <p:nvSpPr>
            <p:cNvPr id="353" name="Freeform 267">
              <a:extLst>
                <a:ext uri="{FF2B5EF4-FFF2-40B4-BE49-F238E27FC236}">
                  <a16:creationId xmlns:a16="http://schemas.microsoft.com/office/drawing/2014/main" id="{1D951C53-F41B-4E32-A95B-35A099AC76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281603" y="104899"/>
              <a:ext cx="6896713" cy="6005491"/>
            </a:xfrm>
            <a:custGeom>
              <a:avLst/>
              <a:gdLst>
                <a:gd name="connsiteX0" fmla="*/ 3912717 w 6896713"/>
                <a:gd name="connsiteY0" fmla="*/ 0 h 6005491"/>
                <a:gd name="connsiteX1" fmla="*/ 6679426 w 6896713"/>
                <a:gd name="connsiteY1" fmla="*/ 1146008 h 6005491"/>
                <a:gd name="connsiteX2" fmla="*/ 6896713 w 6896713"/>
                <a:gd name="connsiteY2" fmla="*/ 1385085 h 6005491"/>
                <a:gd name="connsiteX3" fmla="*/ 6896713 w 6896713"/>
                <a:gd name="connsiteY3" fmla="*/ 1431256 h 6005491"/>
                <a:gd name="connsiteX4" fmla="*/ 6657442 w 6896713"/>
                <a:gd name="connsiteY4" fmla="*/ 1167992 h 6005491"/>
                <a:gd name="connsiteX5" fmla="*/ 3912717 w 6896713"/>
                <a:gd name="connsiteY5" fmla="*/ 31089 h 6005491"/>
                <a:gd name="connsiteX6" fmla="*/ 31089 w 6896713"/>
                <a:gd name="connsiteY6" fmla="*/ 3912717 h 6005491"/>
                <a:gd name="connsiteX7" fmla="*/ 593046 w 6896713"/>
                <a:gd name="connsiteY7" fmla="*/ 5925483 h 6005491"/>
                <a:gd name="connsiteX8" fmla="*/ 633874 w 6896713"/>
                <a:gd name="connsiteY8" fmla="*/ 5989169 h 6005491"/>
                <a:gd name="connsiteX9" fmla="*/ 607415 w 6896713"/>
                <a:gd name="connsiteY9" fmla="*/ 6005491 h 6005491"/>
                <a:gd name="connsiteX10" fmla="*/ 566458 w 6896713"/>
                <a:gd name="connsiteY10" fmla="*/ 5941603 h 6005491"/>
                <a:gd name="connsiteX11" fmla="*/ 0 w 6896713"/>
                <a:gd name="connsiteY11" fmla="*/ 3912717 h 6005491"/>
                <a:gd name="connsiteX12" fmla="*/ 3912717 w 6896713"/>
                <a:gd name="connsiteY12" fmla="*/ 0 h 600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96713" h="6005491">
                  <a:moveTo>
                    <a:pt x="3912717" y="0"/>
                  </a:moveTo>
                  <a:cubicBezTo>
                    <a:pt x="4993184" y="0"/>
                    <a:pt x="5971363" y="437946"/>
                    <a:pt x="6679426" y="1146008"/>
                  </a:cubicBezTo>
                  <a:lnTo>
                    <a:pt x="6896713" y="1385085"/>
                  </a:lnTo>
                  <a:lnTo>
                    <a:pt x="6896713" y="1431256"/>
                  </a:lnTo>
                  <a:lnTo>
                    <a:pt x="6657442" y="1167992"/>
                  </a:lnTo>
                  <a:cubicBezTo>
                    <a:pt x="5955006" y="465555"/>
                    <a:pt x="4984599" y="31089"/>
                    <a:pt x="3912717" y="31089"/>
                  </a:cubicBezTo>
                  <a:cubicBezTo>
                    <a:pt x="1768953" y="31089"/>
                    <a:pt x="31089" y="1768953"/>
                    <a:pt x="31089" y="3912717"/>
                  </a:cubicBezTo>
                  <a:cubicBezTo>
                    <a:pt x="31089" y="4649636"/>
                    <a:pt x="236442" y="5338592"/>
                    <a:pt x="593046" y="5925483"/>
                  </a:cubicBezTo>
                  <a:lnTo>
                    <a:pt x="633874" y="5989169"/>
                  </a:lnTo>
                  <a:lnTo>
                    <a:pt x="607415" y="6005491"/>
                  </a:lnTo>
                  <a:lnTo>
                    <a:pt x="566458" y="5941603"/>
                  </a:lnTo>
                  <a:cubicBezTo>
                    <a:pt x="206998" y="5350013"/>
                    <a:pt x="0" y="4655538"/>
                    <a:pt x="0" y="3912717"/>
                  </a:cubicBezTo>
                  <a:cubicBezTo>
                    <a:pt x="0" y="1751783"/>
                    <a:pt x="1751783" y="0"/>
                    <a:pt x="3912717" y="0"/>
                  </a:cubicBezTo>
                  <a:close/>
                </a:path>
              </a:pathLst>
            </a:custGeom>
            <a:solidFill>
              <a:srgbClr val="FFFFFF">
                <a:alpha val="4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83" name="Group 353">
              <a:extLst>
                <a:ext uri="{FF2B5EF4-FFF2-40B4-BE49-F238E27FC236}">
                  <a16:creationId xmlns:a16="http://schemas.microsoft.com/office/drawing/2014/main" id="{243A5C03-46BC-4712-BF13-E70733E9561B}"/>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516018" y="331504"/>
              <a:ext cx="6675982" cy="5235326"/>
              <a:chOff x="5516018" y="331504"/>
              <a:chExt cx="6675982" cy="5235326"/>
            </a:xfrm>
          </p:grpSpPr>
          <p:cxnSp>
            <p:nvCxnSpPr>
              <p:cNvPr id="355" name="Straight Connector 354">
                <a:extLst>
                  <a:ext uri="{FF2B5EF4-FFF2-40B4-BE49-F238E27FC236}">
                    <a16:creationId xmlns:a16="http://schemas.microsoft.com/office/drawing/2014/main" id="{3AD2B1E8-490A-4BE5-AB9D-91A676DC335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66830" y="3315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56" name="Straight Connector 355">
                <a:extLst>
                  <a:ext uri="{FF2B5EF4-FFF2-40B4-BE49-F238E27FC236}">
                    <a16:creationId xmlns:a16="http://schemas.microsoft.com/office/drawing/2014/main" id="{1BC59848-8161-481A-9ECA-ADA6391FEB8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 flipH="1">
                <a:off x="9408861" y="3383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57" name="Straight Connector 356">
                <a:extLst>
                  <a:ext uri="{FF2B5EF4-FFF2-40B4-BE49-F238E27FC236}">
                    <a16:creationId xmlns:a16="http://schemas.microsoft.com/office/drawing/2014/main" id="{013CBF0C-5C1C-4AF7-BBFB-744E7E5678F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 flipH="1">
                <a:off x="9551700" y="34763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58" name="Straight Connector 357">
                <a:extLst>
                  <a:ext uri="{FF2B5EF4-FFF2-40B4-BE49-F238E27FC236}">
                    <a16:creationId xmlns:a16="http://schemas.microsoft.com/office/drawing/2014/main" id="{A32DD8C4-DE07-4BEA-9E4D-9C375B1AD9E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0000" flipH="1">
                <a:off x="9688748" y="36808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59" name="Straight Connector 358">
                <a:extLst>
                  <a:ext uri="{FF2B5EF4-FFF2-40B4-BE49-F238E27FC236}">
                    <a16:creationId xmlns:a16="http://schemas.microsoft.com/office/drawing/2014/main" id="{46DAF877-BE28-46DF-973C-8F0A7665909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9824866" y="38922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60" name="Straight Connector 359">
                <a:extLst>
                  <a:ext uri="{FF2B5EF4-FFF2-40B4-BE49-F238E27FC236}">
                    <a16:creationId xmlns:a16="http://schemas.microsoft.com/office/drawing/2014/main" id="{7E0DE9E4-12BF-4ACD-914B-5E43CF0F16D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0000" flipH="1">
                <a:off x="9966867" y="41754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61" name="Straight Connector 360">
                <a:extLst>
                  <a:ext uri="{FF2B5EF4-FFF2-40B4-BE49-F238E27FC236}">
                    <a16:creationId xmlns:a16="http://schemas.microsoft.com/office/drawing/2014/main" id="{A8828160-FA31-4062-9A16-73B6D4D608B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80000" flipH="1">
                <a:off x="10104425" y="4458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62" name="Straight Connector 361">
                <a:extLst>
                  <a:ext uri="{FF2B5EF4-FFF2-40B4-BE49-F238E27FC236}">
                    <a16:creationId xmlns:a16="http://schemas.microsoft.com/office/drawing/2014/main" id="{55AC02C0-FBB0-4FEE-B490-7FCE66158FC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00000" flipH="1">
                <a:off x="10240513" y="47948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63" name="Straight Connector 362">
                <a:extLst>
                  <a:ext uri="{FF2B5EF4-FFF2-40B4-BE49-F238E27FC236}">
                    <a16:creationId xmlns:a16="http://schemas.microsoft.com/office/drawing/2014/main" id="{591F8319-9E19-4B31-AF5E-46C6BEA432F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10373882" y="52435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64" name="Straight Connector 363">
                <a:extLst>
                  <a:ext uri="{FF2B5EF4-FFF2-40B4-BE49-F238E27FC236}">
                    <a16:creationId xmlns:a16="http://schemas.microsoft.com/office/drawing/2014/main" id="{B8FA894A-5D46-4FCD-92EA-77EF0989E7C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0" flipH="1">
                <a:off x="10505632" y="570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65" name="Straight Connector 364">
                <a:extLst>
                  <a:ext uri="{FF2B5EF4-FFF2-40B4-BE49-F238E27FC236}">
                    <a16:creationId xmlns:a16="http://schemas.microsoft.com/office/drawing/2014/main" id="{32C3B2CF-9D9D-4AD1-A056-19E3471F1FA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20000" flipH="1">
                <a:off x="10637382" y="62134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66" name="Straight Connector 365">
                <a:extLst>
                  <a:ext uri="{FF2B5EF4-FFF2-40B4-BE49-F238E27FC236}">
                    <a16:creationId xmlns:a16="http://schemas.microsoft.com/office/drawing/2014/main" id="{2AFEB79E-5E11-4659-BFDD-CCBE48A5041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440000" flipH="1">
                <a:off x="10760965" y="69043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67" name="Straight Connector 366">
                <a:extLst>
                  <a:ext uri="{FF2B5EF4-FFF2-40B4-BE49-F238E27FC236}">
                    <a16:creationId xmlns:a16="http://schemas.microsoft.com/office/drawing/2014/main" id="{3027829F-EA20-4359-B2E8-C9E98CE9F51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10888991" y="755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68" name="Straight Connector 367">
                <a:extLst>
                  <a:ext uri="{FF2B5EF4-FFF2-40B4-BE49-F238E27FC236}">
                    <a16:creationId xmlns:a16="http://schemas.microsoft.com/office/drawing/2014/main" id="{CF75EA66-4451-42F5-80A6-F55CE3581ED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740000" flipH="1">
                <a:off x="11010193" y="81974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69" name="Straight Connector 368">
                <a:extLst>
                  <a:ext uri="{FF2B5EF4-FFF2-40B4-BE49-F238E27FC236}">
                    <a16:creationId xmlns:a16="http://schemas.microsoft.com/office/drawing/2014/main" id="{F64D9482-F690-4786-9BF2-647BCE6C289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60000" flipH="1">
                <a:off x="11129014" y="89566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70" name="Straight Connector 369">
                <a:extLst>
                  <a:ext uri="{FF2B5EF4-FFF2-40B4-BE49-F238E27FC236}">
                    <a16:creationId xmlns:a16="http://schemas.microsoft.com/office/drawing/2014/main" id="{C566C339-1C0A-451E-8114-F8A2ADCEE6B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80000" flipH="1">
                <a:off x="11249872" y="968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71" name="Straight Connector 370">
                <a:extLst>
                  <a:ext uri="{FF2B5EF4-FFF2-40B4-BE49-F238E27FC236}">
                    <a16:creationId xmlns:a16="http://schemas.microsoft.com/office/drawing/2014/main" id="{1481BF0B-E9E8-483B-9623-6B98B0ADD48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11366875" y="10480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72" name="Straight Connector 371">
                <a:extLst>
                  <a:ext uri="{FF2B5EF4-FFF2-40B4-BE49-F238E27FC236}">
                    <a16:creationId xmlns:a16="http://schemas.microsoft.com/office/drawing/2014/main" id="{75D6DE4E-BDB5-4BF8-A772-7C5CA96A9C6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280000" flipH="1">
                <a:off x="11474058" y="11315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73" name="Straight Connector 372">
                <a:extLst>
                  <a:ext uri="{FF2B5EF4-FFF2-40B4-BE49-F238E27FC236}">
                    <a16:creationId xmlns:a16="http://schemas.microsoft.com/office/drawing/2014/main" id="{5A16F4E6-9E60-4478-9E87-024685A7CBA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0" flipH="1">
                <a:off x="11583303" y="122179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74" name="Straight Connector 373">
                <a:extLst>
                  <a:ext uri="{FF2B5EF4-FFF2-40B4-BE49-F238E27FC236}">
                    <a16:creationId xmlns:a16="http://schemas.microsoft.com/office/drawing/2014/main" id="{F229C654-022D-46C7-8478-75F107B5269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20000" flipH="1">
                <a:off x="11685344" y="132177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75" name="Straight Connector 374">
                <a:extLst>
                  <a:ext uri="{FF2B5EF4-FFF2-40B4-BE49-F238E27FC236}">
                    <a16:creationId xmlns:a16="http://schemas.microsoft.com/office/drawing/2014/main" id="{72D22C2A-CE35-4692-8273-7007EF005C9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11787704" y="14176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76" name="Straight Connector 375">
                <a:extLst>
                  <a:ext uri="{FF2B5EF4-FFF2-40B4-BE49-F238E27FC236}">
                    <a16:creationId xmlns:a16="http://schemas.microsoft.com/office/drawing/2014/main" id="{0A7B74D8-2069-41E0-9D08-26B4F1E9EE0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20000" flipH="1">
                <a:off x="11880859" y="15179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77" name="Straight Connector 376">
                <a:extLst>
                  <a:ext uri="{FF2B5EF4-FFF2-40B4-BE49-F238E27FC236}">
                    <a16:creationId xmlns:a16="http://schemas.microsoft.com/office/drawing/2014/main" id="{6490345A-A617-47D3-9E2F-BCAB776ACCD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940000" flipH="1">
                <a:off x="11969252" y="162743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78" name="Straight Connector 377">
                <a:extLst>
                  <a:ext uri="{FF2B5EF4-FFF2-40B4-BE49-F238E27FC236}">
                    <a16:creationId xmlns:a16="http://schemas.microsoft.com/office/drawing/2014/main" id="{1BF8DA88-5361-4EA3-8442-1E655604EFF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60000" flipH="1">
                <a:off x="12062016" y="173601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79" name="Straight Connector 378">
                <a:extLst>
                  <a:ext uri="{FF2B5EF4-FFF2-40B4-BE49-F238E27FC236}">
                    <a16:creationId xmlns:a16="http://schemas.microsoft.com/office/drawing/2014/main" id="{94DE033C-E75A-4728-AC53-F0943600955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074680" y="1910249"/>
                <a:ext cx="117320" cy="82912"/>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80" name="Straight Connector 379">
                <a:extLst>
                  <a:ext uri="{FF2B5EF4-FFF2-40B4-BE49-F238E27FC236}">
                    <a16:creationId xmlns:a16="http://schemas.microsoft.com/office/drawing/2014/main" id="{C0C6393B-276D-4ACD-BD43-3497C00FBA1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149943" y="2083594"/>
                <a:ext cx="39676" cy="21436"/>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81" name="Straight Connector 380">
                <a:extLst>
                  <a:ext uri="{FF2B5EF4-FFF2-40B4-BE49-F238E27FC236}">
                    <a16:creationId xmlns:a16="http://schemas.microsoft.com/office/drawing/2014/main" id="{BD9BD984-9125-4805-AD02-EF32BAC8E62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 flipH="1">
                <a:off x="9127990" y="33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82" name="Straight Connector 381">
                <a:extLst>
                  <a:ext uri="{FF2B5EF4-FFF2-40B4-BE49-F238E27FC236}">
                    <a16:creationId xmlns:a16="http://schemas.microsoft.com/office/drawing/2014/main" id="{68FB6735-260A-4DB3-8658-DA372ADC937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 flipH="1">
                <a:off x="8987576" y="33663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83" name="Straight Connector 382">
                <a:extLst>
                  <a:ext uri="{FF2B5EF4-FFF2-40B4-BE49-F238E27FC236}">
                    <a16:creationId xmlns:a16="http://schemas.microsoft.com/office/drawing/2014/main" id="{8DAFBA6E-9A42-4006-BD85-E77E9C13F6F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 flipH="1">
                <a:off x="8844859" y="35117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84" name="Straight Connector 383">
                <a:extLst>
                  <a:ext uri="{FF2B5EF4-FFF2-40B4-BE49-F238E27FC236}">
                    <a16:creationId xmlns:a16="http://schemas.microsoft.com/office/drawing/2014/main" id="{78DEEB6B-A8E6-4D85-9A6E-7321423FDA2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8706904" y="3657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85" name="Straight Connector 384">
                <a:extLst>
                  <a:ext uri="{FF2B5EF4-FFF2-40B4-BE49-F238E27FC236}">
                    <a16:creationId xmlns:a16="http://schemas.microsoft.com/office/drawing/2014/main" id="{D06ED6B3-2E80-4E08-B137-6A879D3FD33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20000" flipH="1">
                <a:off x="8568008" y="3878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86" name="Straight Connector 385">
                <a:extLst>
                  <a:ext uri="{FF2B5EF4-FFF2-40B4-BE49-F238E27FC236}">
                    <a16:creationId xmlns:a16="http://schemas.microsoft.com/office/drawing/2014/main" id="{5562AB67-3D1F-411B-B36F-EA11A634922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840000" flipH="1">
                <a:off x="8429112" y="4100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87" name="Straight Connector 386">
                <a:extLst>
                  <a:ext uri="{FF2B5EF4-FFF2-40B4-BE49-F238E27FC236}">
                    <a16:creationId xmlns:a16="http://schemas.microsoft.com/office/drawing/2014/main" id="{ADE03963-5A06-46DC-9E7A-804512FE3F0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60000" flipH="1">
                <a:off x="8294968" y="4462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88" name="Straight Connector 387">
                <a:extLst>
                  <a:ext uri="{FF2B5EF4-FFF2-40B4-BE49-F238E27FC236}">
                    <a16:creationId xmlns:a16="http://schemas.microsoft.com/office/drawing/2014/main" id="{CB65D3D8-D36B-4788-BABC-70D2BCBCBBE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8160824" y="48237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89" name="Straight Connector 388">
                <a:extLst>
                  <a:ext uri="{FF2B5EF4-FFF2-40B4-BE49-F238E27FC236}">
                    <a16:creationId xmlns:a16="http://schemas.microsoft.com/office/drawing/2014/main" id="{CFC4F0AC-A083-4390-924F-1BC5C07EF22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60000" flipH="1">
                <a:off x="8027689" y="53184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90" name="Straight Connector 389">
                <a:extLst>
                  <a:ext uri="{FF2B5EF4-FFF2-40B4-BE49-F238E27FC236}">
                    <a16:creationId xmlns:a16="http://schemas.microsoft.com/office/drawing/2014/main" id="{7434C575-2524-4938-9313-584F32C556E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80000" flipH="1">
                <a:off x="7894554" y="58132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91" name="Straight Connector 390">
                <a:extLst>
                  <a:ext uri="{FF2B5EF4-FFF2-40B4-BE49-F238E27FC236}">
                    <a16:creationId xmlns:a16="http://schemas.microsoft.com/office/drawing/2014/main" id="{DD7D9FE2-E4C5-4D36-B67D-87D6C075086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500000" flipH="1">
                <a:off x="7761419" y="63079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92" name="Straight Connector 391">
                <a:extLst>
                  <a:ext uri="{FF2B5EF4-FFF2-40B4-BE49-F238E27FC236}">
                    <a16:creationId xmlns:a16="http://schemas.microsoft.com/office/drawing/2014/main" id="{E5FA0AAC-AA87-47F1-8369-42DD141F398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7636645" y="6898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93" name="Straight Connector 392">
                <a:extLst>
                  <a:ext uri="{FF2B5EF4-FFF2-40B4-BE49-F238E27FC236}">
                    <a16:creationId xmlns:a16="http://schemas.microsoft.com/office/drawing/2014/main" id="{9EEAA438-B18E-4B98-B5FC-CCDEFCF1E11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0" flipH="1">
                <a:off x="7511871" y="75119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94" name="Straight Connector 393">
                <a:extLst>
                  <a:ext uri="{FF2B5EF4-FFF2-40B4-BE49-F238E27FC236}">
                    <a16:creationId xmlns:a16="http://schemas.microsoft.com/office/drawing/2014/main" id="{14ED2F93-8019-46D4-BCEC-F263841E7A6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20000" flipH="1">
                <a:off x="7387899" y="81977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95" name="Straight Connector 394">
                <a:extLst>
                  <a:ext uri="{FF2B5EF4-FFF2-40B4-BE49-F238E27FC236}">
                    <a16:creationId xmlns:a16="http://schemas.microsoft.com/office/drawing/2014/main" id="{0089418A-F2B4-461B-8ABE-BB603812681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040000" flipH="1">
                <a:off x="7268530" y="8931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96" name="Straight Connector 395">
                <a:extLst>
                  <a:ext uri="{FF2B5EF4-FFF2-40B4-BE49-F238E27FC236}">
                    <a16:creationId xmlns:a16="http://schemas.microsoft.com/office/drawing/2014/main" id="{77EE4F9B-9C82-4A61-B076-19766693738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7152030" y="9765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97" name="Straight Connector 396">
                <a:extLst>
                  <a:ext uri="{FF2B5EF4-FFF2-40B4-BE49-F238E27FC236}">
                    <a16:creationId xmlns:a16="http://schemas.microsoft.com/office/drawing/2014/main" id="{636F7571-2049-484C-9A8D-D521BA4EC31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340000" flipH="1">
                <a:off x="7041695" y="10600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98" name="Straight Connector 397">
                <a:extLst>
                  <a:ext uri="{FF2B5EF4-FFF2-40B4-BE49-F238E27FC236}">
                    <a16:creationId xmlns:a16="http://schemas.microsoft.com/office/drawing/2014/main" id="{691CE8BD-1FD7-44EB-B597-8C21CD565C6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60000" flipH="1">
                <a:off x="6931360" y="114346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99" name="Straight Connector 398">
                <a:extLst>
                  <a:ext uri="{FF2B5EF4-FFF2-40B4-BE49-F238E27FC236}">
                    <a16:creationId xmlns:a16="http://schemas.microsoft.com/office/drawing/2014/main" id="{D1BCEA78-5FFC-4647-8AC1-05FFFB220B1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80000" flipH="1">
                <a:off x="6819070" y="123586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00" name="Straight Connector 399">
                <a:extLst>
                  <a:ext uri="{FF2B5EF4-FFF2-40B4-BE49-F238E27FC236}">
                    <a16:creationId xmlns:a16="http://schemas.microsoft.com/office/drawing/2014/main" id="{C68258C5-07E9-4AEB-A038-CEE8974671D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6721359" y="133274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01" name="Straight Connector 400">
                <a:extLst>
                  <a:ext uri="{FF2B5EF4-FFF2-40B4-BE49-F238E27FC236}">
                    <a16:creationId xmlns:a16="http://schemas.microsoft.com/office/drawing/2014/main" id="{495A6B27-C729-41F7-8D1E-5E8D06F7DB8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80000" flipH="1">
                <a:off x="6617467" y="1429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02" name="Straight Connector 401">
                <a:extLst>
                  <a:ext uri="{FF2B5EF4-FFF2-40B4-BE49-F238E27FC236}">
                    <a16:creationId xmlns:a16="http://schemas.microsoft.com/office/drawing/2014/main" id="{D3E94238-D620-4E9C-B691-37A63E74BBF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0" flipH="1">
                <a:off x="6520032" y="15272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03" name="Straight Connector 402">
                <a:extLst>
                  <a:ext uri="{FF2B5EF4-FFF2-40B4-BE49-F238E27FC236}">
                    <a16:creationId xmlns:a16="http://schemas.microsoft.com/office/drawing/2014/main" id="{FCC73E2C-AF60-451B-A609-79508B6484D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120000" flipH="1">
                <a:off x="6429579" y="16416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04" name="Straight Connector 403">
                <a:extLst>
                  <a:ext uri="{FF2B5EF4-FFF2-40B4-BE49-F238E27FC236}">
                    <a16:creationId xmlns:a16="http://schemas.microsoft.com/office/drawing/2014/main" id="{A4404A9F-D922-4208-A45B-AA32BC6982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240000" flipH="1">
                <a:off x="6340532" y="1750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05" name="Straight Connector 404">
                <a:extLst>
                  <a:ext uri="{FF2B5EF4-FFF2-40B4-BE49-F238E27FC236}">
                    <a16:creationId xmlns:a16="http://schemas.microsoft.com/office/drawing/2014/main" id="{F4C2E7B4-F8E3-4D0A-A51C-0EB6825F190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420000" flipH="1">
                <a:off x="6261757" y="18601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06" name="Straight Connector 405">
                <a:extLst>
                  <a:ext uri="{FF2B5EF4-FFF2-40B4-BE49-F238E27FC236}">
                    <a16:creationId xmlns:a16="http://schemas.microsoft.com/office/drawing/2014/main" id="{B8D328F9-ED17-41A7-9BBA-2F6FE6063AC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540000" flipH="1">
                <a:off x="6184144" y="19796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07" name="Straight Connector 406">
                <a:extLst>
                  <a:ext uri="{FF2B5EF4-FFF2-40B4-BE49-F238E27FC236}">
                    <a16:creationId xmlns:a16="http://schemas.microsoft.com/office/drawing/2014/main" id="{D55222B7-0B67-40E0-89EB-38DB666A014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60000" flipH="1">
                <a:off x="6106531" y="20990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08" name="Straight Connector 407">
                <a:extLst>
                  <a:ext uri="{FF2B5EF4-FFF2-40B4-BE49-F238E27FC236}">
                    <a16:creationId xmlns:a16="http://schemas.microsoft.com/office/drawing/2014/main" id="{6A7409DC-2D31-47BD-BBEC-989081F342C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780000" flipH="1">
                <a:off x="6043206" y="222255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09" name="Straight Connector 408">
                <a:extLst>
                  <a:ext uri="{FF2B5EF4-FFF2-40B4-BE49-F238E27FC236}">
                    <a16:creationId xmlns:a16="http://schemas.microsoft.com/office/drawing/2014/main" id="{271C39BD-9099-4E99-BC91-F62D450B1C1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960000" flipH="1">
                <a:off x="5978913" y="234430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10" name="Straight Connector 409">
                <a:extLst>
                  <a:ext uri="{FF2B5EF4-FFF2-40B4-BE49-F238E27FC236}">
                    <a16:creationId xmlns:a16="http://schemas.microsoft.com/office/drawing/2014/main" id="{0C74911B-3743-4EFB-B1D9-5E2F00CAC8D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080000" flipH="1">
                <a:off x="5912438" y="24706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11" name="Straight Connector 410">
                <a:extLst>
                  <a:ext uri="{FF2B5EF4-FFF2-40B4-BE49-F238E27FC236}">
                    <a16:creationId xmlns:a16="http://schemas.microsoft.com/office/drawing/2014/main" id="{3D80C54F-7698-469F-A1EE-A78311E45B2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0" flipH="1">
                <a:off x="5858875" y="260092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12" name="Straight Connector 411">
                <a:extLst>
                  <a:ext uri="{FF2B5EF4-FFF2-40B4-BE49-F238E27FC236}">
                    <a16:creationId xmlns:a16="http://schemas.microsoft.com/office/drawing/2014/main" id="{DF5A9967-DBE6-4896-9C22-5C56B2FB107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320000" flipH="1">
                <a:off x="5808182" y="273404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13" name="Straight Connector 412">
                <a:extLst>
                  <a:ext uri="{FF2B5EF4-FFF2-40B4-BE49-F238E27FC236}">
                    <a16:creationId xmlns:a16="http://schemas.microsoft.com/office/drawing/2014/main" id="{A0FE65FB-5A8E-4F6F-A583-77EA7C86240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500000" flipH="1">
                <a:off x="5773263" y="28668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14" name="Straight Connector 413">
                <a:extLst>
                  <a:ext uri="{FF2B5EF4-FFF2-40B4-BE49-F238E27FC236}">
                    <a16:creationId xmlns:a16="http://schemas.microsoft.com/office/drawing/2014/main" id="{27018131-1EE0-4829-941E-21A7110802F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620000" flipH="1">
                <a:off x="5735963" y="300206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15" name="Straight Connector 414">
                <a:extLst>
                  <a:ext uri="{FF2B5EF4-FFF2-40B4-BE49-F238E27FC236}">
                    <a16:creationId xmlns:a16="http://schemas.microsoft.com/office/drawing/2014/main" id="{8145402E-EF14-4180-808F-E257DDFFB6D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740000" flipH="1">
                <a:off x="5700105" y="31389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16" name="Straight Connector 415">
                <a:extLst>
                  <a:ext uri="{FF2B5EF4-FFF2-40B4-BE49-F238E27FC236}">
                    <a16:creationId xmlns:a16="http://schemas.microsoft.com/office/drawing/2014/main" id="{A8B7067F-D9D3-4A84-A371-C23329288D7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860000" flipH="1">
                <a:off x="5665939" y="327548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17" name="Straight Connector 416">
                <a:extLst>
                  <a:ext uri="{FF2B5EF4-FFF2-40B4-BE49-F238E27FC236}">
                    <a16:creationId xmlns:a16="http://schemas.microsoft.com/office/drawing/2014/main" id="{AAD637AC-8104-45DF-B6D0-BEBDDDACB5D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040000" flipH="1">
                <a:off x="5644476" y="341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18" name="Straight Connector 417">
                <a:extLst>
                  <a:ext uri="{FF2B5EF4-FFF2-40B4-BE49-F238E27FC236}">
                    <a16:creationId xmlns:a16="http://schemas.microsoft.com/office/drawing/2014/main" id="{F3E8AE54-B1B5-4CFD-9506-19DD276EC4D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160000" flipH="1">
                <a:off x="5626530" y="3554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19" name="Straight Connector 418">
                <a:extLst>
                  <a:ext uri="{FF2B5EF4-FFF2-40B4-BE49-F238E27FC236}">
                    <a16:creationId xmlns:a16="http://schemas.microsoft.com/office/drawing/2014/main" id="{8F5A3D28-230F-49DC-8954-0B9933A92D4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280000" flipH="1">
                <a:off x="5616429" y="36918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20" name="Straight Connector 419">
                <a:extLst>
                  <a:ext uri="{FF2B5EF4-FFF2-40B4-BE49-F238E27FC236}">
                    <a16:creationId xmlns:a16="http://schemas.microsoft.com/office/drawing/2014/main" id="{4BF9A2C5-2194-4BAE-BF3D-6EBD3B56373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0" flipH="1">
                <a:off x="5611319" y="38353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21" name="Straight Connector 420">
                <a:extLst>
                  <a:ext uri="{FF2B5EF4-FFF2-40B4-BE49-F238E27FC236}">
                    <a16:creationId xmlns:a16="http://schemas.microsoft.com/office/drawing/2014/main" id="{19904A01-E9E6-4D45-A87E-B604708CF11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580000" flipH="1">
                <a:off x="5608540" y="397572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22" name="Straight Connector 421">
                <a:extLst>
                  <a:ext uri="{FF2B5EF4-FFF2-40B4-BE49-F238E27FC236}">
                    <a16:creationId xmlns:a16="http://schemas.microsoft.com/office/drawing/2014/main" id="{641E663B-265D-4719-AD8D-005DB02A854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700000" flipH="1">
                <a:off x="5605761" y="41160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23" name="Straight Connector 422">
                <a:extLst>
                  <a:ext uri="{FF2B5EF4-FFF2-40B4-BE49-F238E27FC236}">
                    <a16:creationId xmlns:a16="http://schemas.microsoft.com/office/drawing/2014/main" id="{806B3AE3-7146-49A0-B4A0-A3B8E676314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820000" flipH="1">
                <a:off x="5624195" y="425421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24" name="Straight Connector 423">
                <a:extLst>
                  <a:ext uri="{FF2B5EF4-FFF2-40B4-BE49-F238E27FC236}">
                    <a16:creationId xmlns:a16="http://schemas.microsoft.com/office/drawing/2014/main" id="{275AC44A-539C-4E25-B3D4-E17E45AC034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940000" flipH="1">
                <a:off x="5642629" y="43923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25" name="Straight Connector 424">
                <a:extLst>
                  <a:ext uri="{FF2B5EF4-FFF2-40B4-BE49-F238E27FC236}">
                    <a16:creationId xmlns:a16="http://schemas.microsoft.com/office/drawing/2014/main" id="{94C5C6B4-62DB-4F8E-A396-6CD585F9554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120000" flipH="1">
                <a:off x="5654818" y="45363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26" name="Straight Connector 425">
                <a:extLst>
                  <a:ext uri="{FF2B5EF4-FFF2-40B4-BE49-F238E27FC236}">
                    <a16:creationId xmlns:a16="http://schemas.microsoft.com/office/drawing/2014/main" id="{F410C050-18E0-4BBD-A510-576F028DBF8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240000" flipH="1">
                <a:off x="5684446" y="467136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27" name="Straight Connector 426">
                <a:extLst>
                  <a:ext uri="{FF2B5EF4-FFF2-40B4-BE49-F238E27FC236}">
                    <a16:creationId xmlns:a16="http://schemas.microsoft.com/office/drawing/2014/main" id="{8D9EC619-E427-4446-9997-E7CBD7F7193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360000" flipH="1">
                <a:off x="5714074" y="48087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28" name="Straight Connector 427">
                <a:extLst>
                  <a:ext uri="{FF2B5EF4-FFF2-40B4-BE49-F238E27FC236}">
                    <a16:creationId xmlns:a16="http://schemas.microsoft.com/office/drawing/2014/main" id="{32769FC8-A27F-4367-BDE3-82296E175CB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480000" flipH="1">
                <a:off x="5748464" y="49484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29" name="Straight Connector 428">
                <a:extLst>
                  <a:ext uri="{FF2B5EF4-FFF2-40B4-BE49-F238E27FC236}">
                    <a16:creationId xmlns:a16="http://schemas.microsoft.com/office/drawing/2014/main" id="{1303EA35-5D50-4BCA-ABAE-520B598A168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60000" flipH="1">
                <a:off x="5792091" y="507760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30" name="Straight Connector 429">
                <a:extLst>
                  <a:ext uri="{FF2B5EF4-FFF2-40B4-BE49-F238E27FC236}">
                    <a16:creationId xmlns:a16="http://schemas.microsoft.com/office/drawing/2014/main" id="{FFBF0FB7-D941-41C8-9C37-CB2A61691CC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780000" flipH="1">
                <a:off x="5847441" y="52112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31" name="Straight Connector 430">
                <a:extLst>
                  <a:ext uri="{FF2B5EF4-FFF2-40B4-BE49-F238E27FC236}">
                    <a16:creationId xmlns:a16="http://schemas.microsoft.com/office/drawing/2014/main" id="{C3010122-F508-47B7-8160-3694775932E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900000" flipH="1">
                <a:off x="5900410" y="53424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32" name="Straight Connector 431">
                <a:extLst>
                  <a:ext uri="{FF2B5EF4-FFF2-40B4-BE49-F238E27FC236}">
                    <a16:creationId xmlns:a16="http://schemas.microsoft.com/office/drawing/2014/main" id="{27A72ECB-3B28-4B95-AFC1-67723BA5C16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020000" flipH="1">
                <a:off x="5955760" y="547369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grpSp>
      </p:grpSp>
      <p:sp>
        <p:nvSpPr>
          <p:cNvPr id="4" name="文本占位符 3">
            <a:extLst>
              <a:ext uri="{FF2B5EF4-FFF2-40B4-BE49-F238E27FC236}">
                <a16:creationId xmlns:a16="http://schemas.microsoft.com/office/drawing/2014/main" id="{5F584F70-4AA5-4E11-B2AA-CD396E7FFD96}"/>
              </a:ext>
            </a:extLst>
          </p:cNvPr>
          <p:cNvSpPr>
            <a:spLocks noGrp="1"/>
          </p:cNvSpPr>
          <p:nvPr>
            <p:ph type="body" sz="half" idx="2"/>
          </p:nvPr>
        </p:nvSpPr>
        <p:spPr>
          <a:xfrm>
            <a:off x="1294629" y="2859197"/>
            <a:ext cx="4681873" cy="3649133"/>
          </a:xfrm>
        </p:spPr>
        <p:txBody>
          <a:bodyPr vert="horz" lIns="91440" tIns="45720" rIns="91440" bIns="45720" rtlCol="0" anchor="ctr">
            <a:normAutofit/>
          </a:bodyPr>
          <a:lstStyle/>
          <a:p>
            <a:pPr>
              <a:lnSpc>
                <a:spcPct val="200000"/>
              </a:lnSpc>
            </a:pPr>
            <a:r>
              <a:rPr lang="zh-CN" altLang="en-US" sz="2400" dirty="0">
                <a:latin typeface="+mn-lt"/>
                <a:ea typeface="+mn-ea"/>
              </a:rPr>
              <a:t>团队负责人：计软</a:t>
            </a:r>
            <a:r>
              <a:rPr lang="en-US" altLang="zh-CN" sz="2400" dirty="0">
                <a:latin typeface="+mn-lt"/>
                <a:ea typeface="+mn-ea"/>
              </a:rPr>
              <a:t> </a:t>
            </a:r>
            <a:r>
              <a:rPr lang="zh-CN" altLang="en-US" sz="2400" dirty="0">
                <a:latin typeface="+mn-lt"/>
                <a:ea typeface="+mn-ea"/>
              </a:rPr>
              <a:t>鲁哲豪</a:t>
            </a:r>
            <a:r>
              <a:rPr lang="en-US" altLang="zh-CN" sz="2400" dirty="0">
                <a:latin typeface="+mn-lt"/>
                <a:ea typeface="+mn-ea"/>
              </a:rPr>
              <a:t> </a:t>
            </a:r>
            <a:r>
              <a:rPr lang="zh-CN" altLang="en-US" sz="2400" dirty="0">
                <a:latin typeface="+mn-lt"/>
                <a:ea typeface="+mn-ea"/>
              </a:rPr>
              <a:t>编程</a:t>
            </a:r>
            <a:endParaRPr lang="en-US" altLang="zh-CN" sz="2400" dirty="0">
              <a:latin typeface="+mn-lt"/>
              <a:ea typeface="+mn-ea"/>
            </a:endParaRPr>
          </a:p>
          <a:p>
            <a:pPr>
              <a:lnSpc>
                <a:spcPct val="200000"/>
              </a:lnSpc>
            </a:pPr>
            <a:r>
              <a:rPr lang="zh-CN" altLang="en-US" sz="2000" dirty="0">
                <a:latin typeface="+mn-lt"/>
                <a:ea typeface="+mn-ea"/>
              </a:rPr>
              <a:t>团队成员：</a:t>
            </a:r>
            <a:endParaRPr lang="en-US" altLang="zh-CN" sz="2000" dirty="0">
              <a:latin typeface="+mn-lt"/>
              <a:ea typeface="+mn-ea"/>
            </a:endParaRPr>
          </a:p>
          <a:p>
            <a:pPr marL="285750" indent="-285750">
              <a:buFont typeface="Arial"/>
              <a:buChar char="•"/>
            </a:pPr>
            <a:r>
              <a:rPr lang="zh-CN" altLang="en-US" sz="2000" dirty="0">
                <a:latin typeface="+mn-lt"/>
                <a:ea typeface="+mn-ea"/>
              </a:rPr>
              <a:t>龙山</a:t>
            </a:r>
            <a:r>
              <a:rPr lang="en-US" altLang="zh-CN" sz="2000" dirty="0">
                <a:latin typeface="+mn-lt"/>
                <a:ea typeface="+mn-ea"/>
              </a:rPr>
              <a:t>	</a:t>
            </a:r>
            <a:r>
              <a:rPr lang="zh-CN" altLang="en-US" sz="2000" dirty="0">
                <a:latin typeface="+mn-lt"/>
                <a:ea typeface="+mn-ea"/>
              </a:rPr>
              <a:t>李松一</a:t>
            </a:r>
            <a:r>
              <a:rPr lang="en-US" altLang="zh-CN" sz="2000" dirty="0">
                <a:latin typeface="+mn-lt"/>
                <a:ea typeface="+mn-ea"/>
              </a:rPr>
              <a:t>	</a:t>
            </a:r>
            <a:r>
              <a:rPr lang="zh-CN" altLang="en-US" sz="2000" dirty="0">
                <a:latin typeface="+mn-lt"/>
                <a:ea typeface="+mn-ea"/>
              </a:rPr>
              <a:t>编写文档</a:t>
            </a:r>
            <a:endParaRPr lang="en-US" altLang="zh-CN" sz="2000" dirty="0">
              <a:latin typeface="+mn-lt"/>
              <a:ea typeface="+mn-ea"/>
            </a:endParaRPr>
          </a:p>
          <a:p>
            <a:pPr marL="285750" indent="-285750">
              <a:buFont typeface="Arial"/>
              <a:buChar char="•"/>
            </a:pPr>
            <a:r>
              <a:rPr lang="zh-CN" altLang="en-US" sz="2000" dirty="0">
                <a:latin typeface="+mn-lt"/>
                <a:ea typeface="+mn-ea"/>
              </a:rPr>
              <a:t>电信</a:t>
            </a:r>
            <a:r>
              <a:rPr lang="en-US" altLang="zh-CN" sz="2000" dirty="0">
                <a:latin typeface="+mn-lt"/>
                <a:ea typeface="+mn-ea"/>
              </a:rPr>
              <a:t>	</a:t>
            </a:r>
            <a:r>
              <a:rPr lang="zh-CN" altLang="en-US" sz="2000" dirty="0">
                <a:latin typeface="+mn-lt"/>
                <a:ea typeface="+mn-ea"/>
              </a:rPr>
              <a:t>陈香婷</a:t>
            </a:r>
            <a:r>
              <a:rPr lang="en-US" altLang="zh-CN" sz="2000" dirty="0">
                <a:latin typeface="+mn-lt"/>
                <a:ea typeface="+mn-ea"/>
              </a:rPr>
              <a:t>	</a:t>
            </a:r>
            <a:r>
              <a:rPr lang="zh-CN" altLang="en-US" sz="2000" dirty="0">
                <a:latin typeface="+mn-lt"/>
                <a:ea typeface="+mn-ea"/>
              </a:rPr>
              <a:t>搭建电路、弹奏</a:t>
            </a:r>
            <a:endParaRPr lang="en-US" altLang="zh-CN" sz="2000" dirty="0">
              <a:latin typeface="+mn-lt"/>
              <a:ea typeface="+mn-ea"/>
            </a:endParaRPr>
          </a:p>
          <a:p>
            <a:pPr marL="285750" indent="-285750">
              <a:buFont typeface="Arial"/>
              <a:buChar char="•"/>
            </a:pPr>
            <a:r>
              <a:rPr lang="zh-CN" altLang="en-US" sz="2000" dirty="0">
                <a:latin typeface="+mn-lt"/>
                <a:ea typeface="+mn-ea"/>
              </a:rPr>
              <a:t>计软</a:t>
            </a:r>
            <a:r>
              <a:rPr lang="en-US" altLang="zh-CN" sz="2000" dirty="0">
                <a:latin typeface="+mn-lt"/>
                <a:ea typeface="+mn-ea"/>
              </a:rPr>
              <a:t>	</a:t>
            </a:r>
            <a:r>
              <a:rPr lang="zh-CN" altLang="en-US" sz="2000" dirty="0">
                <a:latin typeface="+mn-lt"/>
                <a:ea typeface="+mn-ea"/>
              </a:rPr>
              <a:t>田干</a:t>
            </a:r>
            <a:r>
              <a:rPr lang="en-US" altLang="zh-CN" sz="2000" dirty="0">
                <a:latin typeface="+mn-lt"/>
                <a:ea typeface="+mn-ea"/>
              </a:rPr>
              <a:t>	</a:t>
            </a:r>
            <a:r>
              <a:rPr lang="zh-CN" altLang="en-US" sz="2000" dirty="0">
                <a:latin typeface="+mn-lt"/>
                <a:ea typeface="+mn-ea"/>
              </a:rPr>
              <a:t>录制、剪辑视频</a:t>
            </a:r>
            <a:endParaRPr lang="en-US" altLang="zh-CN" sz="2000" dirty="0">
              <a:latin typeface="+mn-lt"/>
              <a:ea typeface="+mn-ea"/>
            </a:endParaRPr>
          </a:p>
          <a:p>
            <a:pPr marL="285750" indent="-285750">
              <a:buFont typeface="Arial"/>
              <a:buChar char="•"/>
            </a:pPr>
            <a:endParaRPr lang="en-US" altLang="zh-CN" sz="2000" dirty="0">
              <a:latin typeface="+mn-lt"/>
              <a:ea typeface="+mn-ea"/>
            </a:endParaRPr>
          </a:p>
          <a:p>
            <a:pPr>
              <a:buFont typeface="Arial"/>
              <a:buChar char="•"/>
            </a:pPr>
            <a:endParaRPr lang="en-US" altLang="zh-CN" dirty="0">
              <a:latin typeface="+mn-lt"/>
              <a:ea typeface="+mn-ea"/>
            </a:endParaRPr>
          </a:p>
          <a:p>
            <a:pPr>
              <a:buFont typeface="Arial"/>
              <a:buChar char="•"/>
            </a:pPr>
            <a:endParaRPr lang="en-US" altLang="zh-CN" dirty="0">
              <a:latin typeface="+mn-lt"/>
              <a:ea typeface="+mn-ea"/>
            </a:endParaRPr>
          </a:p>
        </p:txBody>
      </p:sp>
      <p:grpSp>
        <p:nvGrpSpPr>
          <p:cNvPr id="434" name="Group 433">
            <a:extLst>
              <a:ext uri="{FF2B5EF4-FFF2-40B4-BE49-F238E27FC236}">
                <a16:creationId xmlns:a16="http://schemas.microsoft.com/office/drawing/2014/main" id="{4FF76668-7E3F-4258-8489-3F0988EB93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21267604">
            <a:off x="8565602" y="3905595"/>
            <a:ext cx="3639934" cy="3163289"/>
            <a:chOff x="5281603" y="104899"/>
            <a:chExt cx="6910397" cy="6005491"/>
          </a:xfrm>
        </p:grpSpPr>
        <p:sp>
          <p:nvSpPr>
            <p:cNvPr id="435" name="Freeform 98">
              <a:extLst>
                <a:ext uri="{FF2B5EF4-FFF2-40B4-BE49-F238E27FC236}">
                  <a16:creationId xmlns:a16="http://schemas.microsoft.com/office/drawing/2014/main" id="{9CA5C6B9-5D75-47E9-BE02-B6FDED75CC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281603" y="104899"/>
              <a:ext cx="6896713" cy="6005491"/>
            </a:xfrm>
            <a:custGeom>
              <a:avLst/>
              <a:gdLst>
                <a:gd name="connsiteX0" fmla="*/ 3912717 w 6896713"/>
                <a:gd name="connsiteY0" fmla="*/ 0 h 6005491"/>
                <a:gd name="connsiteX1" fmla="*/ 6679426 w 6896713"/>
                <a:gd name="connsiteY1" fmla="*/ 1146008 h 6005491"/>
                <a:gd name="connsiteX2" fmla="*/ 6896713 w 6896713"/>
                <a:gd name="connsiteY2" fmla="*/ 1385085 h 6005491"/>
                <a:gd name="connsiteX3" fmla="*/ 6896713 w 6896713"/>
                <a:gd name="connsiteY3" fmla="*/ 1431256 h 6005491"/>
                <a:gd name="connsiteX4" fmla="*/ 6657442 w 6896713"/>
                <a:gd name="connsiteY4" fmla="*/ 1167992 h 6005491"/>
                <a:gd name="connsiteX5" fmla="*/ 3912717 w 6896713"/>
                <a:gd name="connsiteY5" fmla="*/ 31089 h 6005491"/>
                <a:gd name="connsiteX6" fmla="*/ 31089 w 6896713"/>
                <a:gd name="connsiteY6" fmla="*/ 3912717 h 6005491"/>
                <a:gd name="connsiteX7" fmla="*/ 593046 w 6896713"/>
                <a:gd name="connsiteY7" fmla="*/ 5925483 h 6005491"/>
                <a:gd name="connsiteX8" fmla="*/ 633874 w 6896713"/>
                <a:gd name="connsiteY8" fmla="*/ 5989169 h 6005491"/>
                <a:gd name="connsiteX9" fmla="*/ 607415 w 6896713"/>
                <a:gd name="connsiteY9" fmla="*/ 6005491 h 6005491"/>
                <a:gd name="connsiteX10" fmla="*/ 566458 w 6896713"/>
                <a:gd name="connsiteY10" fmla="*/ 5941603 h 6005491"/>
                <a:gd name="connsiteX11" fmla="*/ 0 w 6896713"/>
                <a:gd name="connsiteY11" fmla="*/ 3912717 h 6005491"/>
                <a:gd name="connsiteX12" fmla="*/ 3912717 w 6896713"/>
                <a:gd name="connsiteY12" fmla="*/ 0 h 600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96713" h="6005491">
                  <a:moveTo>
                    <a:pt x="3912717" y="0"/>
                  </a:moveTo>
                  <a:cubicBezTo>
                    <a:pt x="4993184" y="0"/>
                    <a:pt x="5971363" y="437946"/>
                    <a:pt x="6679426" y="1146008"/>
                  </a:cubicBezTo>
                  <a:lnTo>
                    <a:pt x="6896713" y="1385085"/>
                  </a:lnTo>
                  <a:lnTo>
                    <a:pt x="6896713" y="1431256"/>
                  </a:lnTo>
                  <a:lnTo>
                    <a:pt x="6657442" y="1167992"/>
                  </a:lnTo>
                  <a:cubicBezTo>
                    <a:pt x="5955006" y="465555"/>
                    <a:pt x="4984599" y="31089"/>
                    <a:pt x="3912717" y="31089"/>
                  </a:cubicBezTo>
                  <a:cubicBezTo>
                    <a:pt x="1768953" y="31089"/>
                    <a:pt x="31089" y="1768953"/>
                    <a:pt x="31089" y="3912717"/>
                  </a:cubicBezTo>
                  <a:cubicBezTo>
                    <a:pt x="31089" y="4649636"/>
                    <a:pt x="236442" y="5338592"/>
                    <a:pt x="593046" y="5925483"/>
                  </a:cubicBezTo>
                  <a:lnTo>
                    <a:pt x="633874" y="5989169"/>
                  </a:lnTo>
                  <a:lnTo>
                    <a:pt x="607415" y="6005491"/>
                  </a:lnTo>
                  <a:lnTo>
                    <a:pt x="566458" y="5941603"/>
                  </a:lnTo>
                  <a:cubicBezTo>
                    <a:pt x="206998" y="5350013"/>
                    <a:pt x="0" y="4655538"/>
                    <a:pt x="0" y="3912717"/>
                  </a:cubicBezTo>
                  <a:cubicBezTo>
                    <a:pt x="0" y="1751783"/>
                    <a:pt x="1751783" y="0"/>
                    <a:pt x="3912717" y="0"/>
                  </a:cubicBezTo>
                  <a:close/>
                </a:path>
              </a:pathLst>
            </a:custGeom>
            <a:solidFill>
              <a:srgbClr val="FFFFFF">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36" name="Group 435">
              <a:extLst>
                <a:ext uri="{FF2B5EF4-FFF2-40B4-BE49-F238E27FC236}">
                  <a16:creationId xmlns:a16="http://schemas.microsoft.com/office/drawing/2014/main" id="{D026CD8D-1A18-4FFC-A9F3-8A3DB8CF9F1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516018" y="331504"/>
              <a:ext cx="6675982" cy="5235326"/>
              <a:chOff x="5516018" y="331504"/>
              <a:chExt cx="6675982" cy="5235326"/>
            </a:xfrm>
          </p:grpSpPr>
          <p:cxnSp>
            <p:nvCxnSpPr>
              <p:cNvPr id="437" name="Straight Connector 436">
                <a:extLst>
                  <a:ext uri="{FF2B5EF4-FFF2-40B4-BE49-F238E27FC236}">
                    <a16:creationId xmlns:a16="http://schemas.microsoft.com/office/drawing/2014/main" id="{316C5929-AEB7-4DDF-868A-7656F266641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66830" y="3315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38" name="Straight Connector 437">
                <a:extLst>
                  <a:ext uri="{FF2B5EF4-FFF2-40B4-BE49-F238E27FC236}">
                    <a16:creationId xmlns:a16="http://schemas.microsoft.com/office/drawing/2014/main" id="{2ECE5837-442F-4227-92E0-D7DF4237FCD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 flipH="1">
                <a:off x="9408861" y="3383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39" name="Straight Connector 438">
                <a:extLst>
                  <a:ext uri="{FF2B5EF4-FFF2-40B4-BE49-F238E27FC236}">
                    <a16:creationId xmlns:a16="http://schemas.microsoft.com/office/drawing/2014/main" id="{8BA5EBE3-39D1-4596-A07F-F303B960BE3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 flipH="1">
                <a:off x="9551700" y="34763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40" name="Straight Connector 439">
                <a:extLst>
                  <a:ext uri="{FF2B5EF4-FFF2-40B4-BE49-F238E27FC236}">
                    <a16:creationId xmlns:a16="http://schemas.microsoft.com/office/drawing/2014/main" id="{A8B7D477-1C30-4795-A6C9-F9AF1970B15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0000" flipH="1">
                <a:off x="9688748" y="36808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41" name="Straight Connector 440">
                <a:extLst>
                  <a:ext uri="{FF2B5EF4-FFF2-40B4-BE49-F238E27FC236}">
                    <a16:creationId xmlns:a16="http://schemas.microsoft.com/office/drawing/2014/main" id="{FEEAE4FC-24F4-48DA-AAE7-EB29926CFE5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9824866" y="38922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42" name="Straight Connector 441">
                <a:extLst>
                  <a:ext uri="{FF2B5EF4-FFF2-40B4-BE49-F238E27FC236}">
                    <a16:creationId xmlns:a16="http://schemas.microsoft.com/office/drawing/2014/main" id="{8C4D4781-537D-429B-9434-E03EF3DEE4A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0000" flipH="1">
                <a:off x="9966867" y="41754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43" name="Straight Connector 442">
                <a:extLst>
                  <a:ext uri="{FF2B5EF4-FFF2-40B4-BE49-F238E27FC236}">
                    <a16:creationId xmlns:a16="http://schemas.microsoft.com/office/drawing/2014/main" id="{B89F6DBC-8D1E-45EA-96F6-64AEADC9332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80000" flipH="1">
                <a:off x="10104425" y="4458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44" name="Straight Connector 443">
                <a:extLst>
                  <a:ext uri="{FF2B5EF4-FFF2-40B4-BE49-F238E27FC236}">
                    <a16:creationId xmlns:a16="http://schemas.microsoft.com/office/drawing/2014/main" id="{F93DA1E0-950C-4D7B-B04B-9653D0B8509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00000" flipH="1">
                <a:off x="10240513" y="47948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45" name="Straight Connector 444">
                <a:extLst>
                  <a:ext uri="{FF2B5EF4-FFF2-40B4-BE49-F238E27FC236}">
                    <a16:creationId xmlns:a16="http://schemas.microsoft.com/office/drawing/2014/main" id="{BA53F8E3-F2EE-477A-B602-6EC54C3830D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10373882" y="52435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46" name="Straight Connector 445">
                <a:extLst>
                  <a:ext uri="{FF2B5EF4-FFF2-40B4-BE49-F238E27FC236}">
                    <a16:creationId xmlns:a16="http://schemas.microsoft.com/office/drawing/2014/main" id="{1A88D615-8E49-42F5-A9E7-A9F3FD8B8E1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0" flipH="1">
                <a:off x="10505632" y="570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47" name="Straight Connector 446">
                <a:extLst>
                  <a:ext uri="{FF2B5EF4-FFF2-40B4-BE49-F238E27FC236}">
                    <a16:creationId xmlns:a16="http://schemas.microsoft.com/office/drawing/2014/main" id="{CCBB5652-16DF-4D1F-A21B-6E301548361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20000" flipH="1">
                <a:off x="10637382" y="62134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48" name="Straight Connector 447">
                <a:extLst>
                  <a:ext uri="{FF2B5EF4-FFF2-40B4-BE49-F238E27FC236}">
                    <a16:creationId xmlns:a16="http://schemas.microsoft.com/office/drawing/2014/main" id="{A904BDE2-6E01-4591-81BA-5D5F9AAA554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440000" flipH="1">
                <a:off x="10760965" y="69043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49" name="Straight Connector 448">
                <a:extLst>
                  <a:ext uri="{FF2B5EF4-FFF2-40B4-BE49-F238E27FC236}">
                    <a16:creationId xmlns:a16="http://schemas.microsoft.com/office/drawing/2014/main" id="{ADAC4780-CD57-4FC4-A2DC-928BF306701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10888991" y="755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50" name="Straight Connector 449">
                <a:extLst>
                  <a:ext uri="{FF2B5EF4-FFF2-40B4-BE49-F238E27FC236}">
                    <a16:creationId xmlns:a16="http://schemas.microsoft.com/office/drawing/2014/main" id="{3ED9FE34-29F5-498F-B6BF-1BCA4C06DB6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740000" flipH="1">
                <a:off x="11010193" y="81974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51" name="Straight Connector 450">
                <a:extLst>
                  <a:ext uri="{FF2B5EF4-FFF2-40B4-BE49-F238E27FC236}">
                    <a16:creationId xmlns:a16="http://schemas.microsoft.com/office/drawing/2014/main" id="{99FB18F7-E30A-43AB-804E-616C071A11D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60000" flipH="1">
                <a:off x="11129014" y="89566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52" name="Straight Connector 451">
                <a:extLst>
                  <a:ext uri="{FF2B5EF4-FFF2-40B4-BE49-F238E27FC236}">
                    <a16:creationId xmlns:a16="http://schemas.microsoft.com/office/drawing/2014/main" id="{EC39EEF8-6542-42CE-8FC0-1CF15AC3F3D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80000" flipH="1">
                <a:off x="11249872" y="968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53" name="Straight Connector 452">
                <a:extLst>
                  <a:ext uri="{FF2B5EF4-FFF2-40B4-BE49-F238E27FC236}">
                    <a16:creationId xmlns:a16="http://schemas.microsoft.com/office/drawing/2014/main" id="{DACBCF36-378A-49FB-B23A-249E4D90CB8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11366875" y="10480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54" name="Straight Connector 453">
                <a:extLst>
                  <a:ext uri="{FF2B5EF4-FFF2-40B4-BE49-F238E27FC236}">
                    <a16:creationId xmlns:a16="http://schemas.microsoft.com/office/drawing/2014/main" id="{090D2AF2-0149-4433-9F91-D32DC78FFF5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280000" flipH="1">
                <a:off x="11474058" y="11315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55" name="Straight Connector 454">
                <a:extLst>
                  <a:ext uri="{FF2B5EF4-FFF2-40B4-BE49-F238E27FC236}">
                    <a16:creationId xmlns:a16="http://schemas.microsoft.com/office/drawing/2014/main" id="{C4DA97DE-1BDC-498B-854A-4EFB36B3604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0" flipH="1">
                <a:off x="11583303" y="122179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56" name="Straight Connector 455">
                <a:extLst>
                  <a:ext uri="{FF2B5EF4-FFF2-40B4-BE49-F238E27FC236}">
                    <a16:creationId xmlns:a16="http://schemas.microsoft.com/office/drawing/2014/main" id="{183689E4-1D03-4DDF-9C90-690EC9FA987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20000" flipH="1">
                <a:off x="11685344" y="132177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57" name="Straight Connector 456">
                <a:extLst>
                  <a:ext uri="{FF2B5EF4-FFF2-40B4-BE49-F238E27FC236}">
                    <a16:creationId xmlns:a16="http://schemas.microsoft.com/office/drawing/2014/main" id="{F69E33BB-41F9-4D3A-A69E-B21F8155998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11787704" y="14176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58" name="Straight Connector 457">
                <a:extLst>
                  <a:ext uri="{FF2B5EF4-FFF2-40B4-BE49-F238E27FC236}">
                    <a16:creationId xmlns:a16="http://schemas.microsoft.com/office/drawing/2014/main" id="{06CDBD80-9040-4556-835C-FB706F19CBB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20000" flipH="1">
                <a:off x="11880859" y="15179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59" name="Straight Connector 458">
                <a:extLst>
                  <a:ext uri="{FF2B5EF4-FFF2-40B4-BE49-F238E27FC236}">
                    <a16:creationId xmlns:a16="http://schemas.microsoft.com/office/drawing/2014/main" id="{18199FB4-AA57-48CD-BEDA-6ED156D7CC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940000" flipH="1">
                <a:off x="11969252" y="162743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60" name="Straight Connector 459">
                <a:extLst>
                  <a:ext uri="{FF2B5EF4-FFF2-40B4-BE49-F238E27FC236}">
                    <a16:creationId xmlns:a16="http://schemas.microsoft.com/office/drawing/2014/main" id="{B2816091-87A2-4642-803B-9C576C625AD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60000" flipH="1">
                <a:off x="12062016" y="173601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61" name="Straight Connector 460">
                <a:extLst>
                  <a:ext uri="{FF2B5EF4-FFF2-40B4-BE49-F238E27FC236}">
                    <a16:creationId xmlns:a16="http://schemas.microsoft.com/office/drawing/2014/main" id="{751BB886-1C36-4111-98E9-152F615A405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074680" y="1910249"/>
                <a:ext cx="117320" cy="82912"/>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62" name="Straight Connector 461">
                <a:extLst>
                  <a:ext uri="{FF2B5EF4-FFF2-40B4-BE49-F238E27FC236}">
                    <a16:creationId xmlns:a16="http://schemas.microsoft.com/office/drawing/2014/main" id="{1ED12D43-EF1F-49CE-AE48-89A2E1DDF4B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149943" y="2083594"/>
                <a:ext cx="39676" cy="21436"/>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63" name="Straight Connector 462">
                <a:extLst>
                  <a:ext uri="{FF2B5EF4-FFF2-40B4-BE49-F238E27FC236}">
                    <a16:creationId xmlns:a16="http://schemas.microsoft.com/office/drawing/2014/main" id="{1C9B743E-9D6B-4B34-AF7B-C06A263BAE7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 flipH="1">
                <a:off x="9127990" y="33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64" name="Straight Connector 463">
                <a:extLst>
                  <a:ext uri="{FF2B5EF4-FFF2-40B4-BE49-F238E27FC236}">
                    <a16:creationId xmlns:a16="http://schemas.microsoft.com/office/drawing/2014/main" id="{CA613C5A-FD4B-4BA6-8E43-7813BEB057B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 flipH="1">
                <a:off x="8987576" y="33663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65" name="Straight Connector 464">
                <a:extLst>
                  <a:ext uri="{FF2B5EF4-FFF2-40B4-BE49-F238E27FC236}">
                    <a16:creationId xmlns:a16="http://schemas.microsoft.com/office/drawing/2014/main" id="{D3D41A1A-0872-4D4E-99EA-49595FED7E1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 flipH="1">
                <a:off x="8844859" y="35117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66" name="Straight Connector 465">
                <a:extLst>
                  <a:ext uri="{FF2B5EF4-FFF2-40B4-BE49-F238E27FC236}">
                    <a16:creationId xmlns:a16="http://schemas.microsoft.com/office/drawing/2014/main" id="{C528ADA5-603B-4747-90A2-EECEAE24B0E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8706904" y="3657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67" name="Straight Connector 466">
                <a:extLst>
                  <a:ext uri="{FF2B5EF4-FFF2-40B4-BE49-F238E27FC236}">
                    <a16:creationId xmlns:a16="http://schemas.microsoft.com/office/drawing/2014/main" id="{7CCC5FF1-1ED7-4B8D-8291-34CD8EADA21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20000" flipH="1">
                <a:off x="8568008" y="3878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68" name="Straight Connector 467">
                <a:extLst>
                  <a:ext uri="{FF2B5EF4-FFF2-40B4-BE49-F238E27FC236}">
                    <a16:creationId xmlns:a16="http://schemas.microsoft.com/office/drawing/2014/main" id="{0E107EC5-4300-4FC3-A849-FDDFBC85755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840000" flipH="1">
                <a:off x="8429112" y="4100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69" name="Straight Connector 468">
                <a:extLst>
                  <a:ext uri="{FF2B5EF4-FFF2-40B4-BE49-F238E27FC236}">
                    <a16:creationId xmlns:a16="http://schemas.microsoft.com/office/drawing/2014/main" id="{E94C0D7F-C062-4F54-BBF3-0A9EFA7BFAB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60000" flipH="1">
                <a:off x="8294968" y="4462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70" name="Straight Connector 469">
                <a:extLst>
                  <a:ext uri="{FF2B5EF4-FFF2-40B4-BE49-F238E27FC236}">
                    <a16:creationId xmlns:a16="http://schemas.microsoft.com/office/drawing/2014/main" id="{1BB21BCA-91BE-417D-A753-6C5CF14608A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8160824" y="48237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71" name="Straight Connector 470">
                <a:extLst>
                  <a:ext uri="{FF2B5EF4-FFF2-40B4-BE49-F238E27FC236}">
                    <a16:creationId xmlns:a16="http://schemas.microsoft.com/office/drawing/2014/main" id="{AC96879E-77AC-45AB-8CCC-465F88697D9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60000" flipH="1">
                <a:off x="8027689" y="53184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72" name="Straight Connector 471">
                <a:extLst>
                  <a:ext uri="{FF2B5EF4-FFF2-40B4-BE49-F238E27FC236}">
                    <a16:creationId xmlns:a16="http://schemas.microsoft.com/office/drawing/2014/main" id="{0A9D1C5A-6733-4731-89E8-1E6F41B7FA0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80000" flipH="1">
                <a:off x="7894554" y="58132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73" name="Straight Connector 472">
                <a:extLst>
                  <a:ext uri="{FF2B5EF4-FFF2-40B4-BE49-F238E27FC236}">
                    <a16:creationId xmlns:a16="http://schemas.microsoft.com/office/drawing/2014/main" id="{769BD125-E45E-4E45-9F39-235496ADB92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500000" flipH="1">
                <a:off x="7761419" y="63079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74" name="Straight Connector 473">
                <a:extLst>
                  <a:ext uri="{FF2B5EF4-FFF2-40B4-BE49-F238E27FC236}">
                    <a16:creationId xmlns:a16="http://schemas.microsoft.com/office/drawing/2014/main" id="{08CC02B7-B069-4954-9E69-8F850CD1189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7636645" y="6898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75" name="Straight Connector 474">
                <a:extLst>
                  <a:ext uri="{FF2B5EF4-FFF2-40B4-BE49-F238E27FC236}">
                    <a16:creationId xmlns:a16="http://schemas.microsoft.com/office/drawing/2014/main" id="{34D680F1-DAC7-4E13-8CC1-56EEDF7EDDA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0" flipH="1">
                <a:off x="7511871" y="75119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76" name="Straight Connector 475">
                <a:extLst>
                  <a:ext uri="{FF2B5EF4-FFF2-40B4-BE49-F238E27FC236}">
                    <a16:creationId xmlns:a16="http://schemas.microsoft.com/office/drawing/2014/main" id="{088AA039-E82C-4604-81BA-EA4F633E06E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20000" flipH="1">
                <a:off x="7387899" y="81977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77" name="Straight Connector 476">
                <a:extLst>
                  <a:ext uri="{FF2B5EF4-FFF2-40B4-BE49-F238E27FC236}">
                    <a16:creationId xmlns:a16="http://schemas.microsoft.com/office/drawing/2014/main" id="{459C5238-F67A-4E1D-9169-6198305864F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040000" flipH="1">
                <a:off x="7268530" y="8931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78" name="Straight Connector 477">
                <a:extLst>
                  <a:ext uri="{FF2B5EF4-FFF2-40B4-BE49-F238E27FC236}">
                    <a16:creationId xmlns:a16="http://schemas.microsoft.com/office/drawing/2014/main" id="{24999B2F-5AFC-4B40-8EFD-4F9C3D17E30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7152030" y="9765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79" name="Straight Connector 478">
                <a:extLst>
                  <a:ext uri="{FF2B5EF4-FFF2-40B4-BE49-F238E27FC236}">
                    <a16:creationId xmlns:a16="http://schemas.microsoft.com/office/drawing/2014/main" id="{6EAA19E8-785B-4A79-BF11-92B7610E1DC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340000" flipH="1">
                <a:off x="7041695" y="10600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80" name="Straight Connector 479">
                <a:extLst>
                  <a:ext uri="{FF2B5EF4-FFF2-40B4-BE49-F238E27FC236}">
                    <a16:creationId xmlns:a16="http://schemas.microsoft.com/office/drawing/2014/main" id="{2878A518-372D-494C-993A-B9FAEC910F9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60000" flipH="1">
                <a:off x="6931360" y="114346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81" name="Straight Connector 480">
                <a:extLst>
                  <a:ext uri="{FF2B5EF4-FFF2-40B4-BE49-F238E27FC236}">
                    <a16:creationId xmlns:a16="http://schemas.microsoft.com/office/drawing/2014/main" id="{53908A64-707A-4DF4-A64C-5D089724148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80000" flipH="1">
                <a:off x="6819070" y="123586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82" name="Straight Connector 481">
                <a:extLst>
                  <a:ext uri="{FF2B5EF4-FFF2-40B4-BE49-F238E27FC236}">
                    <a16:creationId xmlns:a16="http://schemas.microsoft.com/office/drawing/2014/main" id="{335459C1-4D34-412C-A575-412899C1F30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6721359" y="133274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83" name="Straight Connector 482">
                <a:extLst>
                  <a:ext uri="{FF2B5EF4-FFF2-40B4-BE49-F238E27FC236}">
                    <a16:creationId xmlns:a16="http://schemas.microsoft.com/office/drawing/2014/main" id="{6C348E23-1359-4BB4-A136-B41585415F0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80000" flipH="1">
                <a:off x="6617467" y="1429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84" name="Straight Connector 483">
                <a:extLst>
                  <a:ext uri="{FF2B5EF4-FFF2-40B4-BE49-F238E27FC236}">
                    <a16:creationId xmlns:a16="http://schemas.microsoft.com/office/drawing/2014/main" id="{67453A1F-20D6-4CFB-B3D5-4DE8E424054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0" flipH="1">
                <a:off x="6520032" y="15272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85" name="Straight Connector 484">
                <a:extLst>
                  <a:ext uri="{FF2B5EF4-FFF2-40B4-BE49-F238E27FC236}">
                    <a16:creationId xmlns:a16="http://schemas.microsoft.com/office/drawing/2014/main" id="{2E962176-E91A-4A8C-9B1B-0402BD8B394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120000" flipH="1">
                <a:off x="6429579" y="16416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86" name="Straight Connector 485">
                <a:extLst>
                  <a:ext uri="{FF2B5EF4-FFF2-40B4-BE49-F238E27FC236}">
                    <a16:creationId xmlns:a16="http://schemas.microsoft.com/office/drawing/2014/main" id="{D211F9E0-E63B-4362-AA0E-AE846F87DAF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240000" flipH="1">
                <a:off x="6340532" y="1750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87" name="Straight Connector 486">
                <a:extLst>
                  <a:ext uri="{FF2B5EF4-FFF2-40B4-BE49-F238E27FC236}">
                    <a16:creationId xmlns:a16="http://schemas.microsoft.com/office/drawing/2014/main" id="{3B06FC09-6257-45CE-A357-87B1D59FACD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420000" flipH="1">
                <a:off x="6261757" y="18601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88" name="Straight Connector 487">
                <a:extLst>
                  <a:ext uri="{FF2B5EF4-FFF2-40B4-BE49-F238E27FC236}">
                    <a16:creationId xmlns:a16="http://schemas.microsoft.com/office/drawing/2014/main" id="{33C71C4C-1ABC-4547-B8CE-82377628F01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540000" flipH="1">
                <a:off x="6184144" y="19796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89" name="Straight Connector 488">
                <a:extLst>
                  <a:ext uri="{FF2B5EF4-FFF2-40B4-BE49-F238E27FC236}">
                    <a16:creationId xmlns:a16="http://schemas.microsoft.com/office/drawing/2014/main" id="{06322320-23FC-4E9A-8E50-E6913DFD20E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60000" flipH="1">
                <a:off x="6106531" y="20990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90" name="Straight Connector 489">
                <a:extLst>
                  <a:ext uri="{FF2B5EF4-FFF2-40B4-BE49-F238E27FC236}">
                    <a16:creationId xmlns:a16="http://schemas.microsoft.com/office/drawing/2014/main" id="{6775622E-F83A-4E40-9184-84CF8EECB13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780000" flipH="1">
                <a:off x="6043206" y="222255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91" name="Straight Connector 490">
                <a:extLst>
                  <a:ext uri="{FF2B5EF4-FFF2-40B4-BE49-F238E27FC236}">
                    <a16:creationId xmlns:a16="http://schemas.microsoft.com/office/drawing/2014/main" id="{35FDC056-8A55-490A-8EA3-A0521FBF7AD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960000" flipH="1">
                <a:off x="5978913" y="234430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92" name="Straight Connector 491">
                <a:extLst>
                  <a:ext uri="{FF2B5EF4-FFF2-40B4-BE49-F238E27FC236}">
                    <a16:creationId xmlns:a16="http://schemas.microsoft.com/office/drawing/2014/main" id="{47C11FBC-70E1-49E2-94CB-A9DFA6568C2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080000" flipH="1">
                <a:off x="5912438" y="24706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93" name="Straight Connector 492">
                <a:extLst>
                  <a:ext uri="{FF2B5EF4-FFF2-40B4-BE49-F238E27FC236}">
                    <a16:creationId xmlns:a16="http://schemas.microsoft.com/office/drawing/2014/main" id="{53292D94-9CF7-4350-8CD7-E8CA29DD162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0" flipH="1">
                <a:off x="5858875" y="260092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94" name="Straight Connector 493">
                <a:extLst>
                  <a:ext uri="{FF2B5EF4-FFF2-40B4-BE49-F238E27FC236}">
                    <a16:creationId xmlns:a16="http://schemas.microsoft.com/office/drawing/2014/main" id="{3D113C94-2078-47D8-84D0-9C68A4D2672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320000" flipH="1">
                <a:off x="5808182" y="273404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95" name="Straight Connector 494">
                <a:extLst>
                  <a:ext uri="{FF2B5EF4-FFF2-40B4-BE49-F238E27FC236}">
                    <a16:creationId xmlns:a16="http://schemas.microsoft.com/office/drawing/2014/main" id="{257D325C-3F76-4C4B-B52D-FE3C0A0A835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500000" flipH="1">
                <a:off x="5773263" y="28668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96" name="Straight Connector 495">
                <a:extLst>
                  <a:ext uri="{FF2B5EF4-FFF2-40B4-BE49-F238E27FC236}">
                    <a16:creationId xmlns:a16="http://schemas.microsoft.com/office/drawing/2014/main" id="{803CFD5B-8086-4650-A4B8-92E068810A8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620000" flipH="1">
                <a:off x="5735963" y="300206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97" name="Straight Connector 496">
                <a:extLst>
                  <a:ext uri="{FF2B5EF4-FFF2-40B4-BE49-F238E27FC236}">
                    <a16:creationId xmlns:a16="http://schemas.microsoft.com/office/drawing/2014/main" id="{5101BB24-DD99-4DAD-9FD2-17B6FE82C1C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740000" flipH="1">
                <a:off x="5700105" y="31389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98" name="Straight Connector 497">
                <a:extLst>
                  <a:ext uri="{FF2B5EF4-FFF2-40B4-BE49-F238E27FC236}">
                    <a16:creationId xmlns:a16="http://schemas.microsoft.com/office/drawing/2014/main" id="{9FED35D1-EBCD-488F-9A3C-2B0471A2C68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860000" flipH="1">
                <a:off x="5665939" y="327548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99" name="Straight Connector 498">
                <a:extLst>
                  <a:ext uri="{FF2B5EF4-FFF2-40B4-BE49-F238E27FC236}">
                    <a16:creationId xmlns:a16="http://schemas.microsoft.com/office/drawing/2014/main" id="{1B250864-1420-45C2-89B3-9DA5256C732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040000" flipH="1">
                <a:off x="5644476" y="341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00" name="Straight Connector 499">
                <a:extLst>
                  <a:ext uri="{FF2B5EF4-FFF2-40B4-BE49-F238E27FC236}">
                    <a16:creationId xmlns:a16="http://schemas.microsoft.com/office/drawing/2014/main" id="{3A10B763-F9EF-4985-A6AE-A67175818CD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160000" flipH="1">
                <a:off x="5626530" y="3554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01" name="Straight Connector 500">
                <a:extLst>
                  <a:ext uri="{FF2B5EF4-FFF2-40B4-BE49-F238E27FC236}">
                    <a16:creationId xmlns:a16="http://schemas.microsoft.com/office/drawing/2014/main" id="{98334F66-F16D-4434-88D1-AED9B8FE997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280000" flipH="1">
                <a:off x="5616429" y="36918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02" name="Straight Connector 501">
                <a:extLst>
                  <a:ext uri="{FF2B5EF4-FFF2-40B4-BE49-F238E27FC236}">
                    <a16:creationId xmlns:a16="http://schemas.microsoft.com/office/drawing/2014/main" id="{B98711CA-0457-43CD-9CA7-41E95F72340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0" flipH="1">
                <a:off x="5611319" y="38353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03" name="Straight Connector 502">
                <a:extLst>
                  <a:ext uri="{FF2B5EF4-FFF2-40B4-BE49-F238E27FC236}">
                    <a16:creationId xmlns:a16="http://schemas.microsoft.com/office/drawing/2014/main" id="{D0C7D06C-9797-4C9E-8E17-DACA09BD3E5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580000" flipH="1">
                <a:off x="5608540" y="397572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04" name="Straight Connector 503">
                <a:extLst>
                  <a:ext uri="{FF2B5EF4-FFF2-40B4-BE49-F238E27FC236}">
                    <a16:creationId xmlns:a16="http://schemas.microsoft.com/office/drawing/2014/main" id="{950287CF-3A24-4603-8EA3-5B2A53E966F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700000" flipH="1">
                <a:off x="5605761" y="41160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05" name="Straight Connector 504">
                <a:extLst>
                  <a:ext uri="{FF2B5EF4-FFF2-40B4-BE49-F238E27FC236}">
                    <a16:creationId xmlns:a16="http://schemas.microsoft.com/office/drawing/2014/main" id="{F6CF449E-5BEA-4A0C-BCA6-DA042B956B6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820000" flipH="1">
                <a:off x="5624195" y="425421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06" name="Straight Connector 505">
                <a:extLst>
                  <a:ext uri="{FF2B5EF4-FFF2-40B4-BE49-F238E27FC236}">
                    <a16:creationId xmlns:a16="http://schemas.microsoft.com/office/drawing/2014/main" id="{C491FC77-0640-4435-BEA6-1DEB884D7CD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940000" flipH="1">
                <a:off x="5642629" y="43923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07" name="Straight Connector 506">
                <a:extLst>
                  <a:ext uri="{FF2B5EF4-FFF2-40B4-BE49-F238E27FC236}">
                    <a16:creationId xmlns:a16="http://schemas.microsoft.com/office/drawing/2014/main" id="{2DE60DDF-EEAE-4C45-9E89-637D5F46FFC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120000" flipH="1">
                <a:off x="5654818" y="45363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08" name="Straight Connector 507">
                <a:extLst>
                  <a:ext uri="{FF2B5EF4-FFF2-40B4-BE49-F238E27FC236}">
                    <a16:creationId xmlns:a16="http://schemas.microsoft.com/office/drawing/2014/main" id="{EA612B2B-216C-4337-B32D-FAC603C3FF9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240000" flipH="1">
                <a:off x="5684446" y="467136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09" name="Straight Connector 508">
                <a:extLst>
                  <a:ext uri="{FF2B5EF4-FFF2-40B4-BE49-F238E27FC236}">
                    <a16:creationId xmlns:a16="http://schemas.microsoft.com/office/drawing/2014/main" id="{5C5C06AD-469B-4F57-9B10-FF03A644D6F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360000" flipH="1">
                <a:off x="5714074" y="48087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10" name="Straight Connector 509">
                <a:extLst>
                  <a:ext uri="{FF2B5EF4-FFF2-40B4-BE49-F238E27FC236}">
                    <a16:creationId xmlns:a16="http://schemas.microsoft.com/office/drawing/2014/main" id="{85B3E821-9CB8-449C-8DFD-AF1D81701AC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480000" flipH="1">
                <a:off x="5748464" y="49484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11" name="Straight Connector 510">
                <a:extLst>
                  <a:ext uri="{FF2B5EF4-FFF2-40B4-BE49-F238E27FC236}">
                    <a16:creationId xmlns:a16="http://schemas.microsoft.com/office/drawing/2014/main" id="{DEAFE306-3DE1-48C5-98DC-8AB59AB6017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60000" flipH="1">
                <a:off x="5792091" y="507760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12" name="Straight Connector 511">
                <a:extLst>
                  <a:ext uri="{FF2B5EF4-FFF2-40B4-BE49-F238E27FC236}">
                    <a16:creationId xmlns:a16="http://schemas.microsoft.com/office/drawing/2014/main" id="{A7C4FD08-EB90-4878-B0A9-F24FFC697DB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780000" flipH="1">
                <a:off x="5847441" y="52112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13" name="Straight Connector 512">
                <a:extLst>
                  <a:ext uri="{FF2B5EF4-FFF2-40B4-BE49-F238E27FC236}">
                    <a16:creationId xmlns:a16="http://schemas.microsoft.com/office/drawing/2014/main" id="{FB185D88-6E86-44BB-9C98-2BC877D3783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900000" flipH="1">
                <a:off x="5900410" y="53424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14" name="Straight Connector 513">
                <a:extLst>
                  <a:ext uri="{FF2B5EF4-FFF2-40B4-BE49-F238E27FC236}">
                    <a16:creationId xmlns:a16="http://schemas.microsoft.com/office/drawing/2014/main" id="{63E84648-3620-47AB-B86D-22A94EAA2DF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020000" flipH="1">
                <a:off x="5955760" y="547369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grpSp>
      </p:grpSp>
      <p:grpSp>
        <p:nvGrpSpPr>
          <p:cNvPr id="516" name="Group 515">
            <a:extLst>
              <a:ext uri="{FF2B5EF4-FFF2-40B4-BE49-F238E27FC236}">
                <a16:creationId xmlns:a16="http://schemas.microsoft.com/office/drawing/2014/main" id="{E94EE447-E11C-408D-A581-CACA19667D8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5804892">
            <a:off x="5612564" y="3157613"/>
            <a:ext cx="2928062" cy="2544637"/>
            <a:chOff x="5281603" y="104899"/>
            <a:chExt cx="6910397" cy="6005491"/>
          </a:xfrm>
        </p:grpSpPr>
        <p:sp>
          <p:nvSpPr>
            <p:cNvPr id="517" name="Freeform 183">
              <a:extLst>
                <a:ext uri="{FF2B5EF4-FFF2-40B4-BE49-F238E27FC236}">
                  <a16:creationId xmlns:a16="http://schemas.microsoft.com/office/drawing/2014/main" id="{BFD24638-158F-46D7-9618-8651243BEB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281603" y="104899"/>
              <a:ext cx="6896713" cy="6005491"/>
            </a:xfrm>
            <a:custGeom>
              <a:avLst/>
              <a:gdLst>
                <a:gd name="connsiteX0" fmla="*/ 3912717 w 6896713"/>
                <a:gd name="connsiteY0" fmla="*/ 0 h 6005491"/>
                <a:gd name="connsiteX1" fmla="*/ 6679426 w 6896713"/>
                <a:gd name="connsiteY1" fmla="*/ 1146008 h 6005491"/>
                <a:gd name="connsiteX2" fmla="*/ 6896713 w 6896713"/>
                <a:gd name="connsiteY2" fmla="*/ 1385085 h 6005491"/>
                <a:gd name="connsiteX3" fmla="*/ 6896713 w 6896713"/>
                <a:gd name="connsiteY3" fmla="*/ 1431256 h 6005491"/>
                <a:gd name="connsiteX4" fmla="*/ 6657442 w 6896713"/>
                <a:gd name="connsiteY4" fmla="*/ 1167992 h 6005491"/>
                <a:gd name="connsiteX5" fmla="*/ 3912717 w 6896713"/>
                <a:gd name="connsiteY5" fmla="*/ 31089 h 6005491"/>
                <a:gd name="connsiteX6" fmla="*/ 31089 w 6896713"/>
                <a:gd name="connsiteY6" fmla="*/ 3912717 h 6005491"/>
                <a:gd name="connsiteX7" fmla="*/ 593046 w 6896713"/>
                <a:gd name="connsiteY7" fmla="*/ 5925483 h 6005491"/>
                <a:gd name="connsiteX8" fmla="*/ 633874 w 6896713"/>
                <a:gd name="connsiteY8" fmla="*/ 5989169 h 6005491"/>
                <a:gd name="connsiteX9" fmla="*/ 607415 w 6896713"/>
                <a:gd name="connsiteY9" fmla="*/ 6005491 h 6005491"/>
                <a:gd name="connsiteX10" fmla="*/ 566458 w 6896713"/>
                <a:gd name="connsiteY10" fmla="*/ 5941603 h 6005491"/>
                <a:gd name="connsiteX11" fmla="*/ 0 w 6896713"/>
                <a:gd name="connsiteY11" fmla="*/ 3912717 h 6005491"/>
                <a:gd name="connsiteX12" fmla="*/ 3912717 w 6896713"/>
                <a:gd name="connsiteY12" fmla="*/ 0 h 600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96713" h="6005491">
                  <a:moveTo>
                    <a:pt x="3912717" y="0"/>
                  </a:moveTo>
                  <a:cubicBezTo>
                    <a:pt x="4993184" y="0"/>
                    <a:pt x="5971363" y="437946"/>
                    <a:pt x="6679426" y="1146008"/>
                  </a:cubicBezTo>
                  <a:lnTo>
                    <a:pt x="6896713" y="1385085"/>
                  </a:lnTo>
                  <a:lnTo>
                    <a:pt x="6896713" y="1431256"/>
                  </a:lnTo>
                  <a:lnTo>
                    <a:pt x="6657442" y="1167992"/>
                  </a:lnTo>
                  <a:cubicBezTo>
                    <a:pt x="5955006" y="465555"/>
                    <a:pt x="4984599" y="31089"/>
                    <a:pt x="3912717" y="31089"/>
                  </a:cubicBezTo>
                  <a:cubicBezTo>
                    <a:pt x="1768953" y="31089"/>
                    <a:pt x="31089" y="1768953"/>
                    <a:pt x="31089" y="3912717"/>
                  </a:cubicBezTo>
                  <a:cubicBezTo>
                    <a:pt x="31089" y="4649636"/>
                    <a:pt x="236442" y="5338592"/>
                    <a:pt x="593046" y="5925483"/>
                  </a:cubicBezTo>
                  <a:lnTo>
                    <a:pt x="633874" y="5989169"/>
                  </a:lnTo>
                  <a:lnTo>
                    <a:pt x="607415" y="6005491"/>
                  </a:lnTo>
                  <a:lnTo>
                    <a:pt x="566458" y="5941603"/>
                  </a:lnTo>
                  <a:cubicBezTo>
                    <a:pt x="206998" y="5350013"/>
                    <a:pt x="0" y="4655538"/>
                    <a:pt x="0" y="3912717"/>
                  </a:cubicBezTo>
                  <a:cubicBezTo>
                    <a:pt x="0" y="1751783"/>
                    <a:pt x="1751783" y="0"/>
                    <a:pt x="3912717" y="0"/>
                  </a:cubicBezTo>
                  <a:close/>
                </a:path>
              </a:pathLst>
            </a:custGeom>
            <a:solidFill>
              <a:srgbClr val="FFFFFF">
                <a:alpha val="4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18" name="Group 517">
              <a:extLst>
                <a:ext uri="{FF2B5EF4-FFF2-40B4-BE49-F238E27FC236}">
                  <a16:creationId xmlns:a16="http://schemas.microsoft.com/office/drawing/2014/main" id="{38E76507-1045-4509-992F-F42419CF2855}"/>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516018" y="331504"/>
              <a:ext cx="6675982" cy="5235326"/>
              <a:chOff x="5516018" y="331504"/>
              <a:chExt cx="6675982" cy="5235326"/>
            </a:xfrm>
          </p:grpSpPr>
          <p:cxnSp>
            <p:nvCxnSpPr>
              <p:cNvPr id="519" name="Straight Connector 518">
                <a:extLst>
                  <a:ext uri="{FF2B5EF4-FFF2-40B4-BE49-F238E27FC236}">
                    <a16:creationId xmlns:a16="http://schemas.microsoft.com/office/drawing/2014/main" id="{4C013263-3BB6-4382-B608-9751A5346B2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66830" y="3315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20" name="Straight Connector 519">
                <a:extLst>
                  <a:ext uri="{FF2B5EF4-FFF2-40B4-BE49-F238E27FC236}">
                    <a16:creationId xmlns:a16="http://schemas.microsoft.com/office/drawing/2014/main" id="{5FE98A48-4E5E-4EBF-8F65-1C2E4678D69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 flipH="1">
                <a:off x="9408861" y="3383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21" name="Straight Connector 520">
                <a:extLst>
                  <a:ext uri="{FF2B5EF4-FFF2-40B4-BE49-F238E27FC236}">
                    <a16:creationId xmlns:a16="http://schemas.microsoft.com/office/drawing/2014/main" id="{60FC12DC-D018-4FEF-86AB-DD0DC4A4084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 flipH="1">
                <a:off x="9551700" y="34763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22" name="Straight Connector 521">
                <a:extLst>
                  <a:ext uri="{FF2B5EF4-FFF2-40B4-BE49-F238E27FC236}">
                    <a16:creationId xmlns:a16="http://schemas.microsoft.com/office/drawing/2014/main" id="{7855D0AC-D55F-40D8-9E10-EFEF2CAFD60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0000" flipH="1">
                <a:off x="9688748" y="36808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23" name="Straight Connector 522">
                <a:extLst>
                  <a:ext uri="{FF2B5EF4-FFF2-40B4-BE49-F238E27FC236}">
                    <a16:creationId xmlns:a16="http://schemas.microsoft.com/office/drawing/2014/main" id="{B493C0DE-B012-419D-81AE-88B1837E00A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9824866" y="38922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24" name="Straight Connector 523">
                <a:extLst>
                  <a:ext uri="{FF2B5EF4-FFF2-40B4-BE49-F238E27FC236}">
                    <a16:creationId xmlns:a16="http://schemas.microsoft.com/office/drawing/2014/main" id="{D9553702-31E3-4C15-85D1-02F99D7D003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0000" flipH="1">
                <a:off x="9966867" y="41754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25" name="Straight Connector 524">
                <a:extLst>
                  <a:ext uri="{FF2B5EF4-FFF2-40B4-BE49-F238E27FC236}">
                    <a16:creationId xmlns:a16="http://schemas.microsoft.com/office/drawing/2014/main" id="{57B21577-5078-4751-B6DB-E12A1098B04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80000" flipH="1">
                <a:off x="10104425" y="4458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26" name="Straight Connector 525">
                <a:extLst>
                  <a:ext uri="{FF2B5EF4-FFF2-40B4-BE49-F238E27FC236}">
                    <a16:creationId xmlns:a16="http://schemas.microsoft.com/office/drawing/2014/main" id="{B439FB4D-6265-43DD-ADAD-212D30772F4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00000" flipH="1">
                <a:off x="10240513" y="47948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27" name="Straight Connector 526">
                <a:extLst>
                  <a:ext uri="{FF2B5EF4-FFF2-40B4-BE49-F238E27FC236}">
                    <a16:creationId xmlns:a16="http://schemas.microsoft.com/office/drawing/2014/main" id="{7720934C-8EFD-46C2-87A0-8498E43F20D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10373882" y="52435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28" name="Straight Connector 527">
                <a:extLst>
                  <a:ext uri="{FF2B5EF4-FFF2-40B4-BE49-F238E27FC236}">
                    <a16:creationId xmlns:a16="http://schemas.microsoft.com/office/drawing/2014/main" id="{D5D74C57-DAB6-469C-BD15-E8C1A69AFDF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0" flipH="1">
                <a:off x="10505632" y="570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29" name="Straight Connector 528">
                <a:extLst>
                  <a:ext uri="{FF2B5EF4-FFF2-40B4-BE49-F238E27FC236}">
                    <a16:creationId xmlns:a16="http://schemas.microsoft.com/office/drawing/2014/main" id="{FBA99BB9-22FB-478B-B6DB-0876E81D00E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20000" flipH="1">
                <a:off x="10637382" y="62134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30" name="Straight Connector 529">
                <a:extLst>
                  <a:ext uri="{FF2B5EF4-FFF2-40B4-BE49-F238E27FC236}">
                    <a16:creationId xmlns:a16="http://schemas.microsoft.com/office/drawing/2014/main" id="{C02D0951-BD99-4421-8F4E-FCF46BAADD1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440000" flipH="1">
                <a:off x="10760965" y="69043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31" name="Straight Connector 530">
                <a:extLst>
                  <a:ext uri="{FF2B5EF4-FFF2-40B4-BE49-F238E27FC236}">
                    <a16:creationId xmlns:a16="http://schemas.microsoft.com/office/drawing/2014/main" id="{3D9882DB-2394-4511-8F2F-25EA4F3F267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10888991" y="755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32" name="Straight Connector 531">
                <a:extLst>
                  <a:ext uri="{FF2B5EF4-FFF2-40B4-BE49-F238E27FC236}">
                    <a16:creationId xmlns:a16="http://schemas.microsoft.com/office/drawing/2014/main" id="{C63941A4-AE2C-4767-9E8E-6EDDCC55C59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740000" flipH="1">
                <a:off x="11010193" y="81974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33" name="Straight Connector 532">
                <a:extLst>
                  <a:ext uri="{FF2B5EF4-FFF2-40B4-BE49-F238E27FC236}">
                    <a16:creationId xmlns:a16="http://schemas.microsoft.com/office/drawing/2014/main" id="{B673EBA8-5495-4FCD-A741-F0E854803AF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60000" flipH="1">
                <a:off x="11129014" y="89566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34" name="Straight Connector 533">
                <a:extLst>
                  <a:ext uri="{FF2B5EF4-FFF2-40B4-BE49-F238E27FC236}">
                    <a16:creationId xmlns:a16="http://schemas.microsoft.com/office/drawing/2014/main" id="{BFF755DE-3A27-4D49-A5A4-8C96F710E07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80000" flipH="1">
                <a:off x="11249872" y="968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35" name="Straight Connector 534">
                <a:extLst>
                  <a:ext uri="{FF2B5EF4-FFF2-40B4-BE49-F238E27FC236}">
                    <a16:creationId xmlns:a16="http://schemas.microsoft.com/office/drawing/2014/main" id="{A18E7A74-9B2D-432E-B1C9-0BBFEE1A29B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11366875" y="10480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36" name="Straight Connector 535">
                <a:extLst>
                  <a:ext uri="{FF2B5EF4-FFF2-40B4-BE49-F238E27FC236}">
                    <a16:creationId xmlns:a16="http://schemas.microsoft.com/office/drawing/2014/main" id="{32CBCF3A-B4A9-4072-A538-7085F279793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280000" flipH="1">
                <a:off x="11474058" y="11315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37" name="Straight Connector 536">
                <a:extLst>
                  <a:ext uri="{FF2B5EF4-FFF2-40B4-BE49-F238E27FC236}">
                    <a16:creationId xmlns:a16="http://schemas.microsoft.com/office/drawing/2014/main" id="{ED5A639A-8B60-4B5D-84D8-B30EBDCB946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0" flipH="1">
                <a:off x="11583303" y="122179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38" name="Straight Connector 537">
                <a:extLst>
                  <a:ext uri="{FF2B5EF4-FFF2-40B4-BE49-F238E27FC236}">
                    <a16:creationId xmlns:a16="http://schemas.microsoft.com/office/drawing/2014/main" id="{1410FEEE-E60B-4669-B2B1-0E821459CD0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20000" flipH="1">
                <a:off x="11685344" y="132177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39" name="Straight Connector 538">
                <a:extLst>
                  <a:ext uri="{FF2B5EF4-FFF2-40B4-BE49-F238E27FC236}">
                    <a16:creationId xmlns:a16="http://schemas.microsoft.com/office/drawing/2014/main" id="{C23F1991-CFC2-417D-A2F1-5168BFDB623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11787704" y="14176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40" name="Straight Connector 539">
                <a:extLst>
                  <a:ext uri="{FF2B5EF4-FFF2-40B4-BE49-F238E27FC236}">
                    <a16:creationId xmlns:a16="http://schemas.microsoft.com/office/drawing/2014/main" id="{6816B13B-F771-4AF5-87B3-31931726992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20000" flipH="1">
                <a:off x="11880859" y="15179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41" name="Straight Connector 540">
                <a:extLst>
                  <a:ext uri="{FF2B5EF4-FFF2-40B4-BE49-F238E27FC236}">
                    <a16:creationId xmlns:a16="http://schemas.microsoft.com/office/drawing/2014/main" id="{9A3836F9-A15C-4209-90C8-1801655E08F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940000" flipH="1">
                <a:off x="11969252" y="162743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42" name="Straight Connector 541">
                <a:extLst>
                  <a:ext uri="{FF2B5EF4-FFF2-40B4-BE49-F238E27FC236}">
                    <a16:creationId xmlns:a16="http://schemas.microsoft.com/office/drawing/2014/main" id="{35A48293-E4BE-4AE5-B260-3DFC68D8424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60000" flipH="1">
                <a:off x="12062016" y="173601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43" name="Straight Connector 542">
                <a:extLst>
                  <a:ext uri="{FF2B5EF4-FFF2-40B4-BE49-F238E27FC236}">
                    <a16:creationId xmlns:a16="http://schemas.microsoft.com/office/drawing/2014/main" id="{6C45E346-65AF-410A-A7C1-0C75433437B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074680" y="1910249"/>
                <a:ext cx="117320" cy="82912"/>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44" name="Straight Connector 543">
                <a:extLst>
                  <a:ext uri="{FF2B5EF4-FFF2-40B4-BE49-F238E27FC236}">
                    <a16:creationId xmlns:a16="http://schemas.microsoft.com/office/drawing/2014/main" id="{9F7903CA-07E6-4DC3-82AF-520AD9F1F98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149943" y="2083594"/>
                <a:ext cx="39676" cy="21436"/>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45" name="Straight Connector 544">
                <a:extLst>
                  <a:ext uri="{FF2B5EF4-FFF2-40B4-BE49-F238E27FC236}">
                    <a16:creationId xmlns:a16="http://schemas.microsoft.com/office/drawing/2014/main" id="{4BFB2D3F-8CE4-4DD9-BB89-BF7F25D5238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 flipH="1">
                <a:off x="9127990" y="33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46" name="Straight Connector 545">
                <a:extLst>
                  <a:ext uri="{FF2B5EF4-FFF2-40B4-BE49-F238E27FC236}">
                    <a16:creationId xmlns:a16="http://schemas.microsoft.com/office/drawing/2014/main" id="{34E9EA0A-030E-47FE-B6E2-41B21625425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 flipH="1">
                <a:off x="8987576" y="33663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47" name="Straight Connector 546">
                <a:extLst>
                  <a:ext uri="{FF2B5EF4-FFF2-40B4-BE49-F238E27FC236}">
                    <a16:creationId xmlns:a16="http://schemas.microsoft.com/office/drawing/2014/main" id="{C98A6AF8-B37A-4B64-8545-726C875FA2D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 flipH="1">
                <a:off x="8844859" y="35117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48" name="Straight Connector 547">
                <a:extLst>
                  <a:ext uri="{FF2B5EF4-FFF2-40B4-BE49-F238E27FC236}">
                    <a16:creationId xmlns:a16="http://schemas.microsoft.com/office/drawing/2014/main" id="{34D74091-A4FA-4BD8-8C6F-BCDBB933E01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8706904" y="3657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49" name="Straight Connector 548">
                <a:extLst>
                  <a:ext uri="{FF2B5EF4-FFF2-40B4-BE49-F238E27FC236}">
                    <a16:creationId xmlns:a16="http://schemas.microsoft.com/office/drawing/2014/main" id="{1390E485-ECC7-44EF-9C21-3766FF9C0C0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20000" flipH="1">
                <a:off x="8568008" y="3878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50" name="Straight Connector 549">
                <a:extLst>
                  <a:ext uri="{FF2B5EF4-FFF2-40B4-BE49-F238E27FC236}">
                    <a16:creationId xmlns:a16="http://schemas.microsoft.com/office/drawing/2014/main" id="{D26049A3-8F52-41E5-A8AD-71404560628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840000" flipH="1">
                <a:off x="8429112" y="4100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51" name="Straight Connector 550">
                <a:extLst>
                  <a:ext uri="{FF2B5EF4-FFF2-40B4-BE49-F238E27FC236}">
                    <a16:creationId xmlns:a16="http://schemas.microsoft.com/office/drawing/2014/main" id="{BE3E1E08-B809-4CC7-A82C-2555D2F5869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60000" flipH="1">
                <a:off x="8294968" y="4462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52" name="Straight Connector 551">
                <a:extLst>
                  <a:ext uri="{FF2B5EF4-FFF2-40B4-BE49-F238E27FC236}">
                    <a16:creationId xmlns:a16="http://schemas.microsoft.com/office/drawing/2014/main" id="{D3B35AD4-404F-4707-9E07-0B336286394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8160824" y="48237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53" name="Straight Connector 552">
                <a:extLst>
                  <a:ext uri="{FF2B5EF4-FFF2-40B4-BE49-F238E27FC236}">
                    <a16:creationId xmlns:a16="http://schemas.microsoft.com/office/drawing/2014/main" id="{145159EA-8EC8-465F-A73D-EA95EA17EE5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60000" flipH="1">
                <a:off x="8027689" y="53184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54" name="Straight Connector 553">
                <a:extLst>
                  <a:ext uri="{FF2B5EF4-FFF2-40B4-BE49-F238E27FC236}">
                    <a16:creationId xmlns:a16="http://schemas.microsoft.com/office/drawing/2014/main" id="{1E37C74E-938F-49E4-8A9C-F1246D5BADE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80000" flipH="1">
                <a:off x="7894554" y="58132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55" name="Straight Connector 554">
                <a:extLst>
                  <a:ext uri="{FF2B5EF4-FFF2-40B4-BE49-F238E27FC236}">
                    <a16:creationId xmlns:a16="http://schemas.microsoft.com/office/drawing/2014/main" id="{01F0370E-2E82-4181-BF05-A9225E681B0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500000" flipH="1">
                <a:off x="7761419" y="63079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56" name="Straight Connector 555">
                <a:extLst>
                  <a:ext uri="{FF2B5EF4-FFF2-40B4-BE49-F238E27FC236}">
                    <a16:creationId xmlns:a16="http://schemas.microsoft.com/office/drawing/2014/main" id="{0F3A2E36-AE08-4330-8512-F77ACCF0F90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7636645" y="6898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57" name="Straight Connector 556">
                <a:extLst>
                  <a:ext uri="{FF2B5EF4-FFF2-40B4-BE49-F238E27FC236}">
                    <a16:creationId xmlns:a16="http://schemas.microsoft.com/office/drawing/2014/main" id="{18E8AA11-D502-4585-A884-CFCD9FFAA74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0" flipH="1">
                <a:off x="7511871" y="75119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58" name="Straight Connector 557">
                <a:extLst>
                  <a:ext uri="{FF2B5EF4-FFF2-40B4-BE49-F238E27FC236}">
                    <a16:creationId xmlns:a16="http://schemas.microsoft.com/office/drawing/2014/main" id="{50A6FD37-62C4-47AF-8988-63369CFE51F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20000" flipH="1">
                <a:off x="7387899" y="81977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59" name="Straight Connector 558">
                <a:extLst>
                  <a:ext uri="{FF2B5EF4-FFF2-40B4-BE49-F238E27FC236}">
                    <a16:creationId xmlns:a16="http://schemas.microsoft.com/office/drawing/2014/main" id="{F1F9558D-7B47-403F-A0C5-755B95AAB6E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040000" flipH="1">
                <a:off x="7268530" y="8931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60" name="Straight Connector 559">
                <a:extLst>
                  <a:ext uri="{FF2B5EF4-FFF2-40B4-BE49-F238E27FC236}">
                    <a16:creationId xmlns:a16="http://schemas.microsoft.com/office/drawing/2014/main" id="{540DEB60-3B80-4A93-BB57-966E7B9FFDA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7152030" y="9765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61" name="Straight Connector 560">
                <a:extLst>
                  <a:ext uri="{FF2B5EF4-FFF2-40B4-BE49-F238E27FC236}">
                    <a16:creationId xmlns:a16="http://schemas.microsoft.com/office/drawing/2014/main" id="{6D0AA9A9-99C6-49D9-B067-D6BAAA53419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340000" flipH="1">
                <a:off x="7041695" y="10600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62" name="Straight Connector 561">
                <a:extLst>
                  <a:ext uri="{FF2B5EF4-FFF2-40B4-BE49-F238E27FC236}">
                    <a16:creationId xmlns:a16="http://schemas.microsoft.com/office/drawing/2014/main" id="{2B940281-D168-4C59-A02F-1C461FD507F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60000" flipH="1">
                <a:off x="6931360" y="114346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63" name="Straight Connector 562">
                <a:extLst>
                  <a:ext uri="{FF2B5EF4-FFF2-40B4-BE49-F238E27FC236}">
                    <a16:creationId xmlns:a16="http://schemas.microsoft.com/office/drawing/2014/main" id="{E5584D3B-CD9F-4657-A021-8A8FFE3B83F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80000" flipH="1">
                <a:off x="6819070" y="123586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64" name="Straight Connector 563">
                <a:extLst>
                  <a:ext uri="{FF2B5EF4-FFF2-40B4-BE49-F238E27FC236}">
                    <a16:creationId xmlns:a16="http://schemas.microsoft.com/office/drawing/2014/main" id="{1E768E69-D654-4923-A900-DE8D9F6A8A9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6721359" y="133274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65" name="Straight Connector 564">
                <a:extLst>
                  <a:ext uri="{FF2B5EF4-FFF2-40B4-BE49-F238E27FC236}">
                    <a16:creationId xmlns:a16="http://schemas.microsoft.com/office/drawing/2014/main" id="{351F1DF3-F178-4044-A227-8FA9A2FB67F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80000" flipH="1">
                <a:off x="6617467" y="1429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66" name="Straight Connector 565">
                <a:extLst>
                  <a:ext uri="{FF2B5EF4-FFF2-40B4-BE49-F238E27FC236}">
                    <a16:creationId xmlns:a16="http://schemas.microsoft.com/office/drawing/2014/main" id="{B7C1A730-B9E8-4150-B46B-59A5AB2ED8C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0" flipH="1">
                <a:off x="6520032" y="15272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67" name="Straight Connector 566">
                <a:extLst>
                  <a:ext uri="{FF2B5EF4-FFF2-40B4-BE49-F238E27FC236}">
                    <a16:creationId xmlns:a16="http://schemas.microsoft.com/office/drawing/2014/main" id="{4126152F-1129-472B-81D2-04F6EA5B71E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120000" flipH="1">
                <a:off x="6429579" y="16416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68" name="Straight Connector 567">
                <a:extLst>
                  <a:ext uri="{FF2B5EF4-FFF2-40B4-BE49-F238E27FC236}">
                    <a16:creationId xmlns:a16="http://schemas.microsoft.com/office/drawing/2014/main" id="{E0B61574-0EF7-444A-91B0-43C67682272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240000" flipH="1">
                <a:off x="6340532" y="1750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69" name="Straight Connector 568">
                <a:extLst>
                  <a:ext uri="{FF2B5EF4-FFF2-40B4-BE49-F238E27FC236}">
                    <a16:creationId xmlns:a16="http://schemas.microsoft.com/office/drawing/2014/main" id="{CC60CBFD-AB5D-478D-A3F2-D529DD8CFB7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420000" flipH="1">
                <a:off x="6261757" y="18601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70" name="Straight Connector 569">
                <a:extLst>
                  <a:ext uri="{FF2B5EF4-FFF2-40B4-BE49-F238E27FC236}">
                    <a16:creationId xmlns:a16="http://schemas.microsoft.com/office/drawing/2014/main" id="{AF978C3A-3B51-449A-B1F2-F965A04334B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540000" flipH="1">
                <a:off x="6184144" y="19796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71" name="Straight Connector 570">
                <a:extLst>
                  <a:ext uri="{FF2B5EF4-FFF2-40B4-BE49-F238E27FC236}">
                    <a16:creationId xmlns:a16="http://schemas.microsoft.com/office/drawing/2014/main" id="{3CE2E042-968F-4621-B980-18FECEBACAC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60000" flipH="1">
                <a:off x="6106531" y="20990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72" name="Straight Connector 571">
                <a:extLst>
                  <a:ext uri="{FF2B5EF4-FFF2-40B4-BE49-F238E27FC236}">
                    <a16:creationId xmlns:a16="http://schemas.microsoft.com/office/drawing/2014/main" id="{269DCD75-B994-4CCF-91EF-D72D48F3110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780000" flipH="1">
                <a:off x="6043206" y="222255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73" name="Straight Connector 572">
                <a:extLst>
                  <a:ext uri="{FF2B5EF4-FFF2-40B4-BE49-F238E27FC236}">
                    <a16:creationId xmlns:a16="http://schemas.microsoft.com/office/drawing/2014/main" id="{4B0B5E2E-DDB0-4E02-8977-DA0644F214A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960000" flipH="1">
                <a:off x="5978913" y="234430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74" name="Straight Connector 573">
                <a:extLst>
                  <a:ext uri="{FF2B5EF4-FFF2-40B4-BE49-F238E27FC236}">
                    <a16:creationId xmlns:a16="http://schemas.microsoft.com/office/drawing/2014/main" id="{B14E750C-24D4-4C67-A64D-CF4AB0AD8FC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080000" flipH="1">
                <a:off x="5912438" y="24706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75" name="Straight Connector 574">
                <a:extLst>
                  <a:ext uri="{FF2B5EF4-FFF2-40B4-BE49-F238E27FC236}">
                    <a16:creationId xmlns:a16="http://schemas.microsoft.com/office/drawing/2014/main" id="{C767FABF-3008-43AB-A17F-3FFB5A52E5D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0" flipH="1">
                <a:off x="5858875" y="260092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76" name="Straight Connector 575">
                <a:extLst>
                  <a:ext uri="{FF2B5EF4-FFF2-40B4-BE49-F238E27FC236}">
                    <a16:creationId xmlns:a16="http://schemas.microsoft.com/office/drawing/2014/main" id="{1449DFC2-F4E7-4818-99A4-1C9E0BD5A84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320000" flipH="1">
                <a:off x="5808182" y="273404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77" name="Straight Connector 576">
                <a:extLst>
                  <a:ext uri="{FF2B5EF4-FFF2-40B4-BE49-F238E27FC236}">
                    <a16:creationId xmlns:a16="http://schemas.microsoft.com/office/drawing/2014/main" id="{9935C085-D3FF-49DC-A57C-DD49BA37BF8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500000" flipH="1">
                <a:off x="5773263" y="28668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78" name="Straight Connector 577">
                <a:extLst>
                  <a:ext uri="{FF2B5EF4-FFF2-40B4-BE49-F238E27FC236}">
                    <a16:creationId xmlns:a16="http://schemas.microsoft.com/office/drawing/2014/main" id="{B5659289-FE21-4A1A-9632-A3A0E490725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620000" flipH="1">
                <a:off x="5735963" y="300206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79" name="Straight Connector 578">
                <a:extLst>
                  <a:ext uri="{FF2B5EF4-FFF2-40B4-BE49-F238E27FC236}">
                    <a16:creationId xmlns:a16="http://schemas.microsoft.com/office/drawing/2014/main" id="{AB07BABD-67A7-44A2-8F83-0677036CA9D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740000" flipH="1">
                <a:off x="5700105" y="31389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80" name="Straight Connector 579">
                <a:extLst>
                  <a:ext uri="{FF2B5EF4-FFF2-40B4-BE49-F238E27FC236}">
                    <a16:creationId xmlns:a16="http://schemas.microsoft.com/office/drawing/2014/main" id="{16B254A1-C723-4239-A4F6-85277A3EE7C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860000" flipH="1">
                <a:off x="5665939" y="327548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81" name="Straight Connector 580">
                <a:extLst>
                  <a:ext uri="{FF2B5EF4-FFF2-40B4-BE49-F238E27FC236}">
                    <a16:creationId xmlns:a16="http://schemas.microsoft.com/office/drawing/2014/main" id="{61B6DFAC-34D1-4EE4-80C6-245C7C46256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040000" flipH="1">
                <a:off x="5644476" y="341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82" name="Straight Connector 581">
                <a:extLst>
                  <a:ext uri="{FF2B5EF4-FFF2-40B4-BE49-F238E27FC236}">
                    <a16:creationId xmlns:a16="http://schemas.microsoft.com/office/drawing/2014/main" id="{DC0970C7-BC64-4689-A25A-3914CACCB6D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160000" flipH="1">
                <a:off x="5626530" y="3554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83" name="Straight Connector 582">
                <a:extLst>
                  <a:ext uri="{FF2B5EF4-FFF2-40B4-BE49-F238E27FC236}">
                    <a16:creationId xmlns:a16="http://schemas.microsoft.com/office/drawing/2014/main" id="{F009346C-A4E4-4CD7-A74A-F350C964BEA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280000" flipH="1">
                <a:off x="5616429" y="36918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84" name="Straight Connector 583">
                <a:extLst>
                  <a:ext uri="{FF2B5EF4-FFF2-40B4-BE49-F238E27FC236}">
                    <a16:creationId xmlns:a16="http://schemas.microsoft.com/office/drawing/2014/main" id="{22B255FC-6E51-49BF-870D-5D6DEC4A5EB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0" flipH="1">
                <a:off x="5611319" y="38353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85" name="Straight Connector 584">
                <a:extLst>
                  <a:ext uri="{FF2B5EF4-FFF2-40B4-BE49-F238E27FC236}">
                    <a16:creationId xmlns:a16="http://schemas.microsoft.com/office/drawing/2014/main" id="{D2DB3FDD-68AE-4003-B43A-4413998ED3D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580000" flipH="1">
                <a:off x="5608540" y="397572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86" name="Straight Connector 585">
                <a:extLst>
                  <a:ext uri="{FF2B5EF4-FFF2-40B4-BE49-F238E27FC236}">
                    <a16:creationId xmlns:a16="http://schemas.microsoft.com/office/drawing/2014/main" id="{3775045B-95E4-4D05-9688-D812522F0BF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700000" flipH="1">
                <a:off x="5605761" y="41160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87" name="Straight Connector 586">
                <a:extLst>
                  <a:ext uri="{FF2B5EF4-FFF2-40B4-BE49-F238E27FC236}">
                    <a16:creationId xmlns:a16="http://schemas.microsoft.com/office/drawing/2014/main" id="{810897F1-9FD3-4711-8C20-FF0EF442A6E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820000" flipH="1">
                <a:off x="5624195" y="425421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88" name="Straight Connector 587">
                <a:extLst>
                  <a:ext uri="{FF2B5EF4-FFF2-40B4-BE49-F238E27FC236}">
                    <a16:creationId xmlns:a16="http://schemas.microsoft.com/office/drawing/2014/main" id="{77E9B027-5624-47E7-AB89-CDA95CD0AA2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940000" flipH="1">
                <a:off x="5642629" y="43923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89" name="Straight Connector 588">
                <a:extLst>
                  <a:ext uri="{FF2B5EF4-FFF2-40B4-BE49-F238E27FC236}">
                    <a16:creationId xmlns:a16="http://schemas.microsoft.com/office/drawing/2014/main" id="{0CD4B233-B119-42DE-8AA8-8AE07CE8F9F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120000" flipH="1">
                <a:off x="5654818" y="45363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90" name="Straight Connector 589">
                <a:extLst>
                  <a:ext uri="{FF2B5EF4-FFF2-40B4-BE49-F238E27FC236}">
                    <a16:creationId xmlns:a16="http://schemas.microsoft.com/office/drawing/2014/main" id="{61AF8EFD-616F-4E2B-8C56-A8C2F082ACD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240000" flipH="1">
                <a:off x="5684446" y="467136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91" name="Straight Connector 590">
                <a:extLst>
                  <a:ext uri="{FF2B5EF4-FFF2-40B4-BE49-F238E27FC236}">
                    <a16:creationId xmlns:a16="http://schemas.microsoft.com/office/drawing/2014/main" id="{5003091A-4C8B-4BC6-A1F7-4B97BDF43DF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360000" flipH="1">
                <a:off x="5714074" y="48087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92" name="Straight Connector 591">
                <a:extLst>
                  <a:ext uri="{FF2B5EF4-FFF2-40B4-BE49-F238E27FC236}">
                    <a16:creationId xmlns:a16="http://schemas.microsoft.com/office/drawing/2014/main" id="{BB9B9EBD-7588-4748-B03B-F9992AB44A6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480000" flipH="1">
                <a:off x="5748464" y="49484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93" name="Straight Connector 592">
                <a:extLst>
                  <a:ext uri="{FF2B5EF4-FFF2-40B4-BE49-F238E27FC236}">
                    <a16:creationId xmlns:a16="http://schemas.microsoft.com/office/drawing/2014/main" id="{9A4E33EE-6DBF-4F59-9E14-65F5FE2DBA0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60000" flipH="1">
                <a:off x="5792091" y="507760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94" name="Straight Connector 593">
                <a:extLst>
                  <a:ext uri="{FF2B5EF4-FFF2-40B4-BE49-F238E27FC236}">
                    <a16:creationId xmlns:a16="http://schemas.microsoft.com/office/drawing/2014/main" id="{FF0C0CA8-B6EC-4F3C-8E41-51548785C5C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780000" flipH="1">
                <a:off x="5847441" y="52112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95" name="Straight Connector 594">
                <a:extLst>
                  <a:ext uri="{FF2B5EF4-FFF2-40B4-BE49-F238E27FC236}">
                    <a16:creationId xmlns:a16="http://schemas.microsoft.com/office/drawing/2014/main" id="{5E9B49BC-C100-48F3-8534-F60CF2071A5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900000" flipH="1">
                <a:off x="5900410" y="53424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96" name="Straight Connector 595">
                <a:extLst>
                  <a:ext uri="{FF2B5EF4-FFF2-40B4-BE49-F238E27FC236}">
                    <a16:creationId xmlns:a16="http://schemas.microsoft.com/office/drawing/2014/main" id="{3D69D2CD-BD04-42D3-8910-22C9B5C8532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020000" flipH="1">
                <a:off x="5955760" y="547369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grpSp>
      </p:grpSp>
      <p:grpSp>
        <p:nvGrpSpPr>
          <p:cNvPr id="598" name="Group 597">
            <a:extLst>
              <a:ext uri="{FF2B5EF4-FFF2-40B4-BE49-F238E27FC236}">
                <a16:creationId xmlns:a16="http://schemas.microsoft.com/office/drawing/2014/main" id="{33B76BA4-78D9-4223-9C65-E7555F733F2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5392608">
            <a:off x="7643280" y="-580942"/>
            <a:ext cx="4662812" cy="4052224"/>
            <a:chOff x="5281603" y="104899"/>
            <a:chExt cx="6910397" cy="6005491"/>
          </a:xfrm>
        </p:grpSpPr>
        <p:sp>
          <p:nvSpPr>
            <p:cNvPr id="599" name="Freeform 17">
              <a:extLst>
                <a:ext uri="{FF2B5EF4-FFF2-40B4-BE49-F238E27FC236}">
                  <a16:creationId xmlns:a16="http://schemas.microsoft.com/office/drawing/2014/main" id="{4D3DB000-2EEC-4E92-A5CD-65D60AACE0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281603" y="104899"/>
              <a:ext cx="6896713" cy="6005491"/>
            </a:xfrm>
            <a:custGeom>
              <a:avLst/>
              <a:gdLst>
                <a:gd name="connsiteX0" fmla="*/ 3912717 w 6896713"/>
                <a:gd name="connsiteY0" fmla="*/ 0 h 6005491"/>
                <a:gd name="connsiteX1" fmla="*/ 6679426 w 6896713"/>
                <a:gd name="connsiteY1" fmla="*/ 1146008 h 6005491"/>
                <a:gd name="connsiteX2" fmla="*/ 6896713 w 6896713"/>
                <a:gd name="connsiteY2" fmla="*/ 1385085 h 6005491"/>
                <a:gd name="connsiteX3" fmla="*/ 6896713 w 6896713"/>
                <a:gd name="connsiteY3" fmla="*/ 1431256 h 6005491"/>
                <a:gd name="connsiteX4" fmla="*/ 6657442 w 6896713"/>
                <a:gd name="connsiteY4" fmla="*/ 1167992 h 6005491"/>
                <a:gd name="connsiteX5" fmla="*/ 3912717 w 6896713"/>
                <a:gd name="connsiteY5" fmla="*/ 31089 h 6005491"/>
                <a:gd name="connsiteX6" fmla="*/ 31089 w 6896713"/>
                <a:gd name="connsiteY6" fmla="*/ 3912717 h 6005491"/>
                <a:gd name="connsiteX7" fmla="*/ 593046 w 6896713"/>
                <a:gd name="connsiteY7" fmla="*/ 5925483 h 6005491"/>
                <a:gd name="connsiteX8" fmla="*/ 633874 w 6896713"/>
                <a:gd name="connsiteY8" fmla="*/ 5989169 h 6005491"/>
                <a:gd name="connsiteX9" fmla="*/ 607415 w 6896713"/>
                <a:gd name="connsiteY9" fmla="*/ 6005491 h 6005491"/>
                <a:gd name="connsiteX10" fmla="*/ 566458 w 6896713"/>
                <a:gd name="connsiteY10" fmla="*/ 5941603 h 6005491"/>
                <a:gd name="connsiteX11" fmla="*/ 0 w 6896713"/>
                <a:gd name="connsiteY11" fmla="*/ 3912717 h 6005491"/>
                <a:gd name="connsiteX12" fmla="*/ 3912717 w 6896713"/>
                <a:gd name="connsiteY12" fmla="*/ 0 h 600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96713" h="6005491">
                  <a:moveTo>
                    <a:pt x="3912717" y="0"/>
                  </a:moveTo>
                  <a:cubicBezTo>
                    <a:pt x="4993184" y="0"/>
                    <a:pt x="5971363" y="437946"/>
                    <a:pt x="6679426" y="1146008"/>
                  </a:cubicBezTo>
                  <a:lnTo>
                    <a:pt x="6896713" y="1385085"/>
                  </a:lnTo>
                  <a:lnTo>
                    <a:pt x="6896713" y="1431256"/>
                  </a:lnTo>
                  <a:lnTo>
                    <a:pt x="6657442" y="1167992"/>
                  </a:lnTo>
                  <a:cubicBezTo>
                    <a:pt x="5955006" y="465555"/>
                    <a:pt x="4984599" y="31089"/>
                    <a:pt x="3912717" y="31089"/>
                  </a:cubicBezTo>
                  <a:cubicBezTo>
                    <a:pt x="1768953" y="31089"/>
                    <a:pt x="31089" y="1768953"/>
                    <a:pt x="31089" y="3912717"/>
                  </a:cubicBezTo>
                  <a:cubicBezTo>
                    <a:pt x="31089" y="4649636"/>
                    <a:pt x="236442" y="5338592"/>
                    <a:pt x="593046" y="5925483"/>
                  </a:cubicBezTo>
                  <a:lnTo>
                    <a:pt x="633874" y="5989169"/>
                  </a:lnTo>
                  <a:lnTo>
                    <a:pt x="607415" y="6005491"/>
                  </a:lnTo>
                  <a:lnTo>
                    <a:pt x="566458" y="5941603"/>
                  </a:lnTo>
                  <a:cubicBezTo>
                    <a:pt x="206998" y="5350013"/>
                    <a:pt x="0" y="4655538"/>
                    <a:pt x="0" y="3912717"/>
                  </a:cubicBezTo>
                  <a:cubicBezTo>
                    <a:pt x="0" y="1751783"/>
                    <a:pt x="1751783" y="0"/>
                    <a:pt x="3912717" y="0"/>
                  </a:cubicBezTo>
                  <a:close/>
                </a:path>
              </a:pathLst>
            </a:custGeom>
            <a:solidFill>
              <a:srgbClr val="FFFFFF">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00" name="Group 599">
              <a:extLst>
                <a:ext uri="{FF2B5EF4-FFF2-40B4-BE49-F238E27FC236}">
                  <a16:creationId xmlns:a16="http://schemas.microsoft.com/office/drawing/2014/main" id="{C6FE366B-C8A3-4979-B9D3-F0570C77DF7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516018" y="331504"/>
              <a:ext cx="6675982" cy="5235326"/>
              <a:chOff x="5516018" y="331504"/>
              <a:chExt cx="6675982" cy="5235326"/>
            </a:xfrm>
          </p:grpSpPr>
          <p:cxnSp>
            <p:nvCxnSpPr>
              <p:cNvPr id="601" name="Straight Connector 600">
                <a:extLst>
                  <a:ext uri="{FF2B5EF4-FFF2-40B4-BE49-F238E27FC236}">
                    <a16:creationId xmlns:a16="http://schemas.microsoft.com/office/drawing/2014/main" id="{911CF956-741D-442C-9654-874FF97326E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66830" y="3315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02" name="Straight Connector 601">
                <a:extLst>
                  <a:ext uri="{FF2B5EF4-FFF2-40B4-BE49-F238E27FC236}">
                    <a16:creationId xmlns:a16="http://schemas.microsoft.com/office/drawing/2014/main" id="{0457D084-7590-443C-B814-DE9E4BD1621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 flipH="1">
                <a:off x="9408861" y="3383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03" name="Straight Connector 602">
                <a:extLst>
                  <a:ext uri="{FF2B5EF4-FFF2-40B4-BE49-F238E27FC236}">
                    <a16:creationId xmlns:a16="http://schemas.microsoft.com/office/drawing/2014/main" id="{A0F964C0-876B-4AB9-B9FC-32BDE4D1D36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 flipH="1">
                <a:off x="9551700" y="34763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04" name="Straight Connector 603">
                <a:extLst>
                  <a:ext uri="{FF2B5EF4-FFF2-40B4-BE49-F238E27FC236}">
                    <a16:creationId xmlns:a16="http://schemas.microsoft.com/office/drawing/2014/main" id="{00D4C83C-127C-495C-93D6-9BA27AC1C23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0000" flipH="1">
                <a:off x="9688748" y="36808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05" name="Straight Connector 604">
                <a:extLst>
                  <a:ext uri="{FF2B5EF4-FFF2-40B4-BE49-F238E27FC236}">
                    <a16:creationId xmlns:a16="http://schemas.microsoft.com/office/drawing/2014/main" id="{694170D3-5286-4C76-B144-99E6F82FB25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9824866" y="38922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06" name="Straight Connector 605">
                <a:extLst>
                  <a:ext uri="{FF2B5EF4-FFF2-40B4-BE49-F238E27FC236}">
                    <a16:creationId xmlns:a16="http://schemas.microsoft.com/office/drawing/2014/main" id="{6132F174-D744-4A79-880C-7B552FD25BD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0000" flipH="1">
                <a:off x="9966867" y="41754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07" name="Straight Connector 606">
                <a:extLst>
                  <a:ext uri="{FF2B5EF4-FFF2-40B4-BE49-F238E27FC236}">
                    <a16:creationId xmlns:a16="http://schemas.microsoft.com/office/drawing/2014/main" id="{4E0BD698-16B2-4374-B2DB-BF1D769A261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80000" flipH="1">
                <a:off x="10104425" y="4458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08" name="Straight Connector 607">
                <a:extLst>
                  <a:ext uri="{FF2B5EF4-FFF2-40B4-BE49-F238E27FC236}">
                    <a16:creationId xmlns:a16="http://schemas.microsoft.com/office/drawing/2014/main" id="{2E19F24C-03BE-464F-8E3D-4870015423C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00000" flipH="1">
                <a:off x="10240513" y="47948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09" name="Straight Connector 608">
                <a:extLst>
                  <a:ext uri="{FF2B5EF4-FFF2-40B4-BE49-F238E27FC236}">
                    <a16:creationId xmlns:a16="http://schemas.microsoft.com/office/drawing/2014/main" id="{474BE629-50E7-47E4-95D5-CC5EADA28C8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10373882" y="52435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10" name="Straight Connector 609">
                <a:extLst>
                  <a:ext uri="{FF2B5EF4-FFF2-40B4-BE49-F238E27FC236}">
                    <a16:creationId xmlns:a16="http://schemas.microsoft.com/office/drawing/2014/main" id="{E6F53D91-686A-4520-8DCA-ECAD2145928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0" flipH="1">
                <a:off x="10505632" y="570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11" name="Straight Connector 610">
                <a:extLst>
                  <a:ext uri="{FF2B5EF4-FFF2-40B4-BE49-F238E27FC236}">
                    <a16:creationId xmlns:a16="http://schemas.microsoft.com/office/drawing/2014/main" id="{4DF5FB29-0FC4-41D0-B82C-9893A1EF7AC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20000" flipH="1">
                <a:off x="10637382" y="62134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12" name="Straight Connector 611">
                <a:extLst>
                  <a:ext uri="{FF2B5EF4-FFF2-40B4-BE49-F238E27FC236}">
                    <a16:creationId xmlns:a16="http://schemas.microsoft.com/office/drawing/2014/main" id="{B76D5B9C-802E-4197-A77E-A223B28E0E3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440000" flipH="1">
                <a:off x="10760965" y="69043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13" name="Straight Connector 612">
                <a:extLst>
                  <a:ext uri="{FF2B5EF4-FFF2-40B4-BE49-F238E27FC236}">
                    <a16:creationId xmlns:a16="http://schemas.microsoft.com/office/drawing/2014/main" id="{FF78B79A-9AAA-49CA-9922-4BD2054E7F8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10888991" y="755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14" name="Straight Connector 613">
                <a:extLst>
                  <a:ext uri="{FF2B5EF4-FFF2-40B4-BE49-F238E27FC236}">
                    <a16:creationId xmlns:a16="http://schemas.microsoft.com/office/drawing/2014/main" id="{02F6DD38-5B52-4F31-88AA-D492A2159B0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740000" flipH="1">
                <a:off x="11010193" y="81974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15" name="Straight Connector 614">
                <a:extLst>
                  <a:ext uri="{FF2B5EF4-FFF2-40B4-BE49-F238E27FC236}">
                    <a16:creationId xmlns:a16="http://schemas.microsoft.com/office/drawing/2014/main" id="{E4A7ED82-5847-41BD-9E52-DCF2112AD02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60000" flipH="1">
                <a:off x="11129014" y="89566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16" name="Straight Connector 615">
                <a:extLst>
                  <a:ext uri="{FF2B5EF4-FFF2-40B4-BE49-F238E27FC236}">
                    <a16:creationId xmlns:a16="http://schemas.microsoft.com/office/drawing/2014/main" id="{5115EE39-54FC-4668-B3CA-4A5EE3C8D00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80000" flipH="1">
                <a:off x="11249872" y="968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17" name="Straight Connector 616">
                <a:extLst>
                  <a:ext uri="{FF2B5EF4-FFF2-40B4-BE49-F238E27FC236}">
                    <a16:creationId xmlns:a16="http://schemas.microsoft.com/office/drawing/2014/main" id="{CAFD30E2-2109-45DE-AC5A-C93E9E318BC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11366875" y="10480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18" name="Straight Connector 617">
                <a:extLst>
                  <a:ext uri="{FF2B5EF4-FFF2-40B4-BE49-F238E27FC236}">
                    <a16:creationId xmlns:a16="http://schemas.microsoft.com/office/drawing/2014/main" id="{FB5B4027-7215-4F7A-B6CA-21308CF47A1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280000" flipH="1">
                <a:off x="11474058" y="11315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19" name="Straight Connector 618">
                <a:extLst>
                  <a:ext uri="{FF2B5EF4-FFF2-40B4-BE49-F238E27FC236}">
                    <a16:creationId xmlns:a16="http://schemas.microsoft.com/office/drawing/2014/main" id="{B31FD143-30B3-4183-BC32-F3468456A7E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0" flipH="1">
                <a:off x="11583303" y="122179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20" name="Straight Connector 619">
                <a:extLst>
                  <a:ext uri="{FF2B5EF4-FFF2-40B4-BE49-F238E27FC236}">
                    <a16:creationId xmlns:a16="http://schemas.microsoft.com/office/drawing/2014/main" id="{FAB625BD-474B-42AF-AC63-19F0E4F251A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20000" flipH="1">
                <a:off x="11685344" y="132177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21" name="Straight Connector 620">
                <a:extLst>
                  <a:ext uri="{FF2B5EF4-FFF2-40B4-BE49-F238E27FC236}">
                    <a16:creationId xmlns:a16="http://schemas.microsoft.com/office/drawing/2014/main" id="{3E0F6BF7-4AE2-4860-AD7D-15BA8887E1C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11787704" y="14176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22" name="Straight Connector 621">
                <a:extLst>
                  <a:ext uri="{FF2B5EF4-FFF2-40B4-BE49-F238E27FC236}">
                    <a16:creationId xmlns:a16="http://schemas.microsoft.com/office/drawing/2014/main" id="{F7287426-9F3A-432B-840E-5E2906655C7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20000" flipH="1">
                <a:off x="11880859" y="15179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23" name="Straight Connector 622">
                <a:extLst>
                  <a:ext uri="{FF2B5EF4-FFF2-40B4-BE49-F238E27FC236}">
                    <a16:creationId xmlns:a16="http://schemas.microsoft.com/office/drawing/2014/main" id="{F1BF7B5A-DC48-40CF-9F22-72E503FCDE4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940000" flipH="1">
                <a:off x="11969252" y="162743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24" name="Straight Connector 623">
                <a:extLst>
                  <a:ext uri="{FF2B5EF4-FFF2-40B4-BE49-F238E27FC236}">
                    <a16:creationId xmlns:a16="http://schemas.microsoft.com/office/drawing/2014/main" id="{4E035082-80CB-429F-A1A1-AE8565D0A7E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60000" flipH="1">
                <a:off x="12062016" y="173601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25" name="Straight Connector 624">
                <a:extLst>
                  <a:ext uri="{FF2B5EF4-FFF2-40B4-BE49-F238E27FC236}">
                    <a16:creationId xmlns:a16="http://schemas.microsoft.com/office/drawing/2014/main" id="{DB203DA0-8737-4E33-A674-3375A2ADBC9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074680" y="1910249"/>
                <a:ext cx="117320" cy="82912"/>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26" name="Straight Connector 625">
                <a:extLst>
                  <a:ext uri="{FF2B5EF4-FFF2-40B4-BE49-F238E27FC236}">
                    <a16:creationId xmlns:a16="http://schemas.microsoft.com/office/drawing/2014/main" id="{439AE101-1085-433E-BD2B-2CD4C6E82D1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149943" y="2083594"/>
                <a:ext cx="39676" cy="21436"/>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27" name="Straight Connector 626">
                <a:extLst>
                  <a:ext uri="{FF2B5EF4-FFF2-40B4-BE49-F238E27FC236}">
                    <a16:creationId xmlns:a16="http://schemas.microsoft.com/office/drawing/2014/main" id="{9C0E598E-CDE9-46B0-A29E-EB39EA660D5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 flipH="1">
                <a:off x="9127990" y="33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28" name="Straight Connector 627">
                <a:extLst>
                  <a:ext uri="{FF2B5EF4-FFF2-40B4-BE49-F238E27FC236}">
                    <a16:creationId xmlns:a16="http://schemas.microsoft.com/office/drawing/2014/main" id="{6B6BE78F-9920-41FF-9BE5-11DC1D8D5E5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 flipH="1">
                <a:off x="8987576" y="33663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29" name="Straight Connector 628">
                <a:extLst>
                  <a:ext uri="{FF2B5EF4-FFF2-40B4-BE49-F238E27FC236}">
                    <a16:creationId xmlns:a16="http://schemas.microsoft.com/office/drawing/2014/main" id="{C943B185-4934-4B6C-B0C8-0A18CBC95D8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 flipH="1">
                <a:off x="8844859" y="35117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30" name="Straight Connector 629">
                <a:extLst>
                  <a:ext uri="{FF2B5EF4-FFF2-40B4-BE49-F238E27FC236}">
                    <a16:creationId xmlns:a16="http://schemas.microsoft.com/office/drawing/2014/main" id="{7851528F-5D34-487D-870F-5F12774AAF8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8706904" y="3657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31" name="Straight Connector 630">
                <a:extLst>
                  <a:ext uri="{FF2B5EF4-FFF2-40B4-BE49-F238E27FC236}">
                    <a16:creationId xmlns:a16="http://schemas.microsoft.com/office/drawing/2014/main" id="{0A79FE29-7F94-4CF7-9AA6-843FB70D85D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20000" flipH="1">
                <a:off x="8568008" y="3878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32" name="Straight Connector 631">
                <a:extLst>
                  <a:ext uri="{FF2B5EF4-FFF2-40B4-BE49-F238E27FC236}">
                    <a16:creationId xmlns:a16="http://schemas.microsoft.com/office/drawing/2014/main" id="{3F123F5F-6496-4A0B-8BE7-92A9E40C85D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840000" flipH="1">
                <a:off x="8429112" y="4100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33" name="Straight Connector 632">
                <a:extLst>
                  <a:ext uri="{FF2B5EF4-FFF2-40B4-BE49-F238E27FC236}">
                    <a16:creationId xmlns:a16="http://schemas.microsoft.com/office/drawing/2014/main" id="{95FA70BA-C5AE-4733-899E-540BE40DBAF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60000" flipH="1">
                <a:off x="8294968" y="4462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34" name="Straight Connector 633">
                <a:extLst>
                  <a:ext uri="{FF2B5EF4-FFF2-40B4-BE49-F238E27FC236}">
                    <a16:creationId xmlns:a16="http://schemas.microsoft.com/office/drawing/2014/main" id="{197FF54C-D85E-4325-A7E4-20865F822F4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8160824" y="48237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35" name="Straight Connector 634">
                <a:extLst>
                  <a:ext uri="{FF2B5EF4-FFF2-40B4-BE49-F238E27FC236}">
                    <a16:creationId xmlns:a16="http://schemas.microsoft.com/office/drawing/2014/main" id="{171B2273-83DF-453C-98DF-3A4BC26F6DA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60000" flipH="1">
                <a:off x="8027689" y="53184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36" name="Straight Connector 635">
                <a:extLst>
                  <a:ext uri="{FF2B5EF4-FFF2-40B4-BE49-F238E27FC236}">
                    <a16:creationId xmlns:a16="http://schemas.microsoft.com/office/drawing/2014/main" id="{A7C866F8-3402-449A-B448-7A4B943A00C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80000" flipH="1">
                <a:off x="7894554" y="58132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37" name="Straight Connector 636">
                <a:extLst>
                  <a:ext uri="{FF2B5EF4-FFF2-40B4-BE49-F238E27FC236}">
                    <a16:creationId xmlns:a16="http://schemas.microsoft.com/office/drawing/2014/main" id="{56D7CEFF-9C7B-4C58-8881-3EAD44421EC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500000" flipH="1">
                <a:off x="7761419" y="63079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38" name="Straight Connector 637">
                <a:extLst>
                  <a:ext uri="{FF2B5EF4-FFF2-40B4-BE49-F238E27FC236}">
                    <a16:creationId xmlns:a16="http://schemas.microsoft.com/office/drawing/2014/main" id="{3078692F-FA0B-44EC-9EA0-2E1F2CC2CF2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7636645" y="6898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39" name="Straight Connector 638">
                <a:extLst>
                  <a:ext uri="{FF2B5EF4-FFF2-40B4-BE49-F238E27FC236}">
                    <a16:creationId xmlns:a16="http://schemas.microsoft.com/office/drawing/2014/main" id="{8052C741-6048-45B5-8CD0-C5707E3F37D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0" flipH="1">
                <a:off x="7511871" y="75119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40" name="Straight Connector 639">
                <a:extLst>
                  <a:ext uri="{FF2B5EF4-FFF2-40B4-BE49-F238E27FC236}">
                    <a16:creationId xmlns:a16="http://schemas.microsoft.com/office/drawing/2014/main" id="{CEA25830-5413-4216-98D5-A16077B452C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20000" flipH="1">
                <a:off x="7387899" y="81977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41" name="Straight Connector 640">
                <a:extLst>
                  <a:ext uri="{FF2B5EF4-FFF2-40B4-BE49-F238E27FC236}">
                    <a16:creationId xmlns:a16="http://schemas.microsoft.com/office/drawing/2014/main" id="{A57E2460-90B1-44D0-AF83-C888B95F3B1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040000" flipH="1">
                <a:off x="7268530" y="8931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42" name="Straight Connector 641">
                <a:extLst>
                  <a:ext uri="{FF2B5EF4-FFF2-40B4-BE49-F238E27FC236}">
                    <a16:creationId xmlns:a16="http://schemas.microsoft.com/office/drawing/2014/main" id="{DC21F0CA-91A1-4668-90CF-100D06B4B6F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7152030" y="9765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43" name="Straight Connector 642">
                <a:extLst>
                  <a:ext uri="{FF2B5EF4-FFF2-40B4-BE49-F238E27FC236}">
                    <a16:creationId xmlns:a16="http://schemas.microsoft.com/office/drawing/2014/main" id="{8E82210A-BA2C-4948-97EA-A3F23A3FE6B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340000" flipH="1">
                <a:off x="7041695" y="10600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44" name="Straight Connector 643">
                <a:extLst>
                  <a:ext uri="{FF2B5EF4-FFF2-40B4-BE49-F238E27FC236}">
                    <a16:creationId xmlns:a16="http://schemas.microsoft.com/office/drawing/2014/main" id="{8CAC46B5-A5F0-40A5-B8AB-3198EB2139D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60000" flipH="1">
                <a:off x="6931360" y="114346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45" name="Straight Connector 644">
                <a:extLst>
                  <a:ext uri="{FF2B5EF4-FFF2-40B4-BE49-F238E27FC236}">
                    <a16:creationId xmlns:a16="http://schemas.microsoft.com/office/drawing/2014/main" id="{C4E3276A-1985-4FB8-B161-778C69C9E2C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80000" flipH="1">
                <a:off x="6819070" y="123586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46" name="Straight Connector 645">
                <a:extLst>
                  <a:ext uri="{FF2B5EF4-FFF2-40B4-BE49-F238E27FC236}">
                    <a16:creationId xmlns:a16="http://schemas.microsoft.com/office/drawing/2014/main" id="{7275A2FA-3D2F-4098-844A-21B9E09E9E5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6721359" y="133274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47" name="Straight Connector 646">
                <a:extLst>
                  <a:ext uri="{FF2B5EF4-FFF2-40B4-BE49-F238E27FC236}">
                    <a16:creationId xmlns:a16="http://schemas.microsoft.com/office/drawing/2014/main" id="{FA521426-EC3F-43DD-A89E-19B5F2FCD47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80000" flipH="1">
                <a:off x="6617467" y="1429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48" name="Straight Connector 647">
                <a:extLst>
                  <a:ext uri="{FF2B5EF4-FFF2-40B4-BE49-F238E27FC236}">
                    <a16:creationId xmlns:a16="http://schemas.microsoft.com/office/drawing/2014/main" id="{AFF9B0AF-1602-4A04-A78D-03D0E9E58F7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0" flipH="1">
                <a:off x="6520032" y="15272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49" name="Straight Connector 648">
                <a:extLst>
                  <a:ext uri="{FF2B5EF4-FFF2-40B4-BE49-F238E27FC236}">
                    <a16:creationId xmlns:a16="http://schemas.microsoft.com/office/drawing/2014/main" id="{08DB05C2-AFB7-4407-82A6-0683FFA542F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120000" flipH="1">
                <a:off x="6429579" y="16416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50" name="Straight Connector 649">
                <a:extLst>
                  <a:ext uri="{FF2B5EF4-FFF2-40B4-BE49-F238E27FC236}">
                    <a16:creationId xmlns:a16="http://schemas.microsoft.com/office/drawing/2014/main" id="{335D2B1F-1A6E-4282-BF22-CB4038C7258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240000" flipH="1">
                <a:off x="6340532" y="1750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51" name="Straight Connector 650">
                <a:extLst>
                  <a:ext uri="{FF2B5EF4-FFF2-40B4-BE49-F238E27FC236}">
                    <a16:creationId xmlns:a16="http://schemas.microsoft.com/office/drawing/2014/main" id="{78766C46-6CD9-4BC1-92D6-025AF6A4A58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420000" flipH="1">
                <a:off x="6261757" y="18601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52" name="Straight Connector 651">
                <a:extLst>
                  <a:ext uri="{FF2B5EF4-FFF2-40B4-BE49-F238E27FC236}">
                    <a16:creationId xmlns:a16="http://schemas.microsoft.com/office/drawing/2014/main" id="{3EA82826-6F14-40EC-9C4C-A60E1831A23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540000" flipH="1">
                <a:off x="6184144" y="19796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53" name="Straight Connector 652">
                <a:extLst>
                  <a:ext uri="{FF2B5EF4-FFF2-40B4-BE49-F238E27FC236}">
                    <a16:creationId xmlns:a16="http://schemas.microsoft.com/office/drawing/2014/main" id="{6DC99C4F-2334-489B-A5D4-D2E0617D465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60000" flipH="1">
                <a:off x="6106531" y="20990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54" name="Straight Connector 653">
                <a:extLst>
                  <a:ext uri="{FF2B5EF4-FFF2-40B4-BE49-F238E27FC236}">
                    <a16:creationId xmlns:a16="http://schemas.microsoft.com/office/drawing/2014/main" id="{EC6928C5-A11C-40F8-A430-73E48FE0ED3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780000" flipH="1">
                <a:off x="6043206" y="222255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55" name="Straight Connector 654">
                <a:extLst>
                  <a:ext uri="{FF2B5EF4-FFF2-40B4-BE49-F238E27FC236}">
                    <a16:creationId xmlns:a16="http://schemas.microsoft.com/office/drawing/2014/main" id="{0CF2DB34-1F92-4D8A-B76C-6BC5BF1DF00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960000" flipH="1">
                <a:off x="5978913" y="234430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56" name="Straight Connector 655">
                <a:extLst>
                  <a:ext uri="{FF2B5EF4-FFF2-40B4-BE49-F238E27FC236}">
                    <a16:creationId xmlns:a16="http://schemas.microsoft.com/office/drawing/2014/main" id="{6D06B439-4860-4D9D-B120-DBD9AFC9810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080000" flipH="1">
                <a:off x="5912438" y="24706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57" name="Straight Connector 656">
                <a:extLst>
                  <a:ext uri="{FF2B5EF4-FFF2-40B4-BE49-F238E27FC236}">
                    <a16:creationId xmlns:a16="http://schemas.microsoft.com/office/drawing/2014/main" id="{328D3AD1-610F-4283-A3AC-D531EC7BAA3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0" flipH="1">
                <a:off x="5858875" y="260092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58" name="Straight Connector 657">
                <a:extLst>
                  <a:ext uri="{FF2B5EF4-FFF2-40B4-BE49-F238E27FC236}">
                    <a16:creationId xmlns:a16="http://schemas.microsoft.com/office/drawing/2014/main" id="{075DA902-C8B5-4F72-8D7D-58C9D85DF44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320000" flipH="1">
                <a:off x="5808182" y="273404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59" name="Straight Connector 658">
                <a:extLst>
                  <a:ext uri="{FF2B5EF4-FFF2-40B4-BE49-F238E27FC236}">
                    <a16:creationId xmlns:a16="http://schemas.microsoft.com/office/drawing/2014/main" id="{18B08194-903F-4FCD-8135-06E09AFFC3A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500000" flipH="1">
                <a:off x="5773263" y="28668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60" name="Straight Connector 659">
                <a:extLst>
                  <a:ext uri="{FF2B5EF4-FFF2-40B4-BE49-F238E27FC236}">
                    <a16:creationId xmlns:a16="http://schemas.microsoft.com/office/drawing/2014/main" id="{A1B01AB6-8AD5-4A93-B23C-68072A332F2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620000" flipH="1">
                <a:off x="5735963" y="300206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61" name="Straight Connector 660">
                <a:extLst>
                  <a:ext uri="{FF2B5EF4-FFF2-40B4-BE49-F238E27FC236}">
                    <a16:creationId xmlns:a16="http://schemas.microsoft.com/office/drawing/2014/main" id="{49A0B1A1-84F4-48FE-BFFD-5662ACD9B3E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740000" flipH="1">
                <a:off x="5700105" y="31389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62" name="Straight Connector 661">
                <a:extLst>
                  <a:ext uri="{FF2B5EF4-FFF2-40B4-BE49-F238E27FC236}">
                    <a16:creationId xmlns:a16="http://schemas.microsoft.com/office/drawing/2014/main" id="{401679F1-C996-42DC-BEE2-222AFCE13F2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860000" flipH="1">
                <a:off x="5665939" y="327548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63" name="Straight Connector 662">
                <a:extLst>
                  <a:ext uri="{FF2B5EF4-FFF2-40B4-BE49-F238E27FC236}">
                    <a16:creationId xmlns:a16="http://schemas.microsoft.com/office/drawing/2014/main" id="{A453EC91-04CD-4432-BA1E-E86222D58BF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040000" flipH="1">
                <a:off x="5644476" y="341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64" name="Straight Connector 663">
                <a:extLst>
                  <a:ext uri="{FF2B5EF4-FFF2-40B4-BE49-F238E27FC236}">
                    <a16:creationId xmlns:a16="http://schemas.microsoft.com/office/drawing/2014/main" id="{BD95716A-4167-4EE9-ACC0-5FD7B55F25F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160000" flipH="1">
                <a:off x="5626530" y="3554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65" name="Straight Connector 664">
                <a:extLst>
                  <a:ext uri="{FF2B5EF4-FFF2-40B4-BE49-F238E27FC236}">
                    <a16:creationId xmlns:a16="http://schemas.microsoft.com/office/drawing/2014/main" id="{6CD2E842-A1A2-4613-9B97-2910509DAEA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280000" flipH="1">
                <a:off x="5616429" y="36918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66" name="Straight Connector 665">
                <a:extLst>
                  <a:ext uri="{FF2B5EF4-FFF2-40B4-BE49-F238E27FC236}">
                    <a16:creationId xmlns:a16="http://schemas.microsoft.com/office/drawing/2014/main" id="{0D4154CC-C998-4CB8-95CC-7EF9E2A381C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0" flipH="1">
                <a:off x="5611319" y="38353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67" name="Straight Connector 666">
                <a:extLst>
                  <a:ext uri="{FF2B5EF4-FFF2-40B4-BE49-F238E27FC236}">
                    <a16:creationId xmlns:a16="http://schemas.microsoft.com/office/drawing/2014/main" id="{85E3936C-E9A5-4F8C-B4CC-AD82C452D7D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580000" flipH="1">
                <a:off x="5608540" y="397572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68" name="Straight Connector 667">
                <a:extLst>
                  <a:ext uri="{FF2B5EF4-FFF2-40B4-BE49-F238E27FC236}">
                    <a16:creationId xmlns:a16="http://schemas.microsoft.com/office/drawing/2014/main" id="{4C7F2D92-02C7-4A5D-9A2A-6A51AF235FA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700000" flipH="1">
                <a:off x="5605761" y="41160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69" name="Straight Connector 668">
                <a:extLst>
                  <a:ext uri="{FF2B5EF4-FFF2-40B4-BE49-F238E27FC236}">
                    <a16:creationId xmlns:a16="http://schemas.microsoft.com/office/drawing/2014/main" id="{4131AD7C-0644-4BF5-BBB9-A3F982D6883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820000" flipH="1">
                <a:off x="5624195" y="425421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70" name="Straight Connector 669">
                <a:extLst>
                  <a:ext uri="{FF2B5EF4-FFF2-40B4-BE49-F238E27FC236}">
                    <a16:creationId xmlns:a16="http://schemas.microsoft.com/office/drawing/2014/main" id="{C697A644-D8CC-4A73-BA5C-E91AC339F3D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940000" flipH="1">
                <a:off x="5642629" y="43923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71" name="Straight Connector 670">
                <a:extLst>
                  <a:ext uri="{FF2B5EF4-FFF2-40B4-BE49-F238E27FC236}">
                    <a16:creationId xmlns:a16="http://schemas.microsoft.com/office/drawing/2014/main" id="{E26037BE-2540-4638-8427-89573F2E5CE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120000" flipH="1">
                <a:off x="5654818" y="45363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72" name="Straight Connector 671">
                <a:extLst>
                  <a:ext uri="{FF2B5EF4-FFF2-40B4-BE49-F238E27FC236}">
                    <a16:creationId xmlns:a16="http://schemas.microsoft.com/office/drawing/2014/main" id="{19543477-5CD9-4888-8143-43DC24E6D6D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240000" flipH="1">
                <a:off x="5684446" y="467136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73" name="Straight Connector 672">
                <a:extLst>
                  <a:ext uri="{FF2B5EF4-FFF2-40B4-BE49-F238E27FC236}">
                    <a16:creationId xmlns:a16="http://schemas.microsoft.com/office/drawing/2014/main" id="{A7320E45-4318-4429-9256-6711DC0C6C6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360000" flipH="1">
                <a:off x="5714074" y="48087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74" name="Straight Connector 673">
                <a:extLst>
                  <a:ext uri="{FF2B5EF4-FFF2-40B4-BE49-F238E27FC236}">
                    <a16:creationId xmlns:a16="http://schemas.microsoft.com/office/drawing/2014/main" id="{005DAAF6-1D08-4140-B9D2-A01DEA461E9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480000" flipH="1">
                <a:off x="5748464" y="49484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75" name="Straight Connector 674">
                <a:extLst>
                  <a:ext uri="{FF2B5EF4-FFF2-40B4-BE49-F238E27FC236}">
                    <a16:creationId xmlns:a16="http://schemas.microsoft.com/office/drawing/2014/main" id="{0AD74251-31EE-4FAF-9A8D-CDA6F85A77E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60000" flipH="1">
                <a:off x="5792091" y="507760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76" name="Straight Connector 675">
                <a:extLst>
                  <a:ext uri="{FF2B5EF4-FFF2-40B4-BE49-F238E27FC236}">
                    <a16:creationId xmlns:a16="http://schemas.microsoft.com/office/drawing/2014/main" id="{55C4F5E2-4C84-48C2-B9F8-67F95C3D93B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780000" flipH="1">
                <a:off x="5847441" y="52112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77" name="Straight Connector 676">
                <a:extLst>
                  <a:ext uri="{FF2B5EF4-FFF2-40B4-BE49-F238E27FC236}">
                    <a16:creationId xmlns:a16="http://schemas.microsoft.com/office/drawing/2014/main" id="{A2207E79-90DB-419B-945A-706812177B6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900000" flipH="1">
                <a:off x="5900410" y="53424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78" name="Straight Connector 677">
                <a:extLst>
                  <a:ext uri="{FF2B5EF4-FFF2-40B4-BE49-F238E27FC236}">
                    <a16:creationId xmlns:a16="http://schemas.microsoft.com/office/drawing/2014/main" id="{C30FFC0B-788A-4F25-BE19-974619A998D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020000" flipH="1">
                <a:off x="5955760" y="547369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grpSp>
      </p:grpSp>
      <p:pic>
        <p:nvPicPr>
          <p:cNvPr id="8" name="图片 7" descr="穿着绿色衬衫的男人&#10;&#10;描述已自动生成">
            <a:extLst>
              <a:ext uri="{FF2B5EF4-FFF2-40B4-BE49-F238E27FC236}">
                <a16:creationId xmlns:a16="http://schemas.microsoft.com/office/drawing/2014/main" id="{010F972E-A27B-4016-B3B1-9A9529602EF6}"/>
              </a:ext>
            </a:extLst>
          </p:cNvPr>
          <p:cNvPicPr>
            <a:picLocks noChangeAspect="1"/>
          </p:cNvPicPr>
          <p:nvPr/>
        </p:nvPicPr>
        <p:blipFill rotWithShape="1">
          <a:blip r:embed="rId4"/>
          <a:srcRect l="10189" t="3000" r="11612" b="42459"/>
          <a:stretch/>
        </p:blipFill>
        <p:spPr>
          <a:xfrm>
            <a:off x="8247591" y="-1241960"/>
            <a:ext cx="4477183" cy="4460985"/>
          </a:xfrm>
          <a:prstGeom prst="ellipse">
            <a:avLst/>
          </a:prstGeom>
        </p:spPr>
      </p:pic>
      <p:pic>
        <p:nvPicPr>
          <p:cNvPr id="12" name="图片 11" descr="穿蓝色衬衫的男孩&#10;&#10;描述已自动生成">
            <a:extLst>
              <a:ext uri="{FF2B5EF4-FFF2-40B4-BE49-F238E27FC236}">
                <a16:creationId xmlns:a16="http://schemas.microsoft.com/office/drawing/2014/main" id="{8DD927C5-C046-42DE-A42E-D642EB1540FB}"/>
              </a:ext>
            </a:extLst>
          </p:cNvPr>
          <p:cNvPicPr>
            <a:picLocks noChangeAspect="1"/>
          </p:cNvPicPr>
          <p:nvPr/>
        </p:nvPicPr>
        <p:blipFill rotWithShape="1">
          <a:blip r:embed="rId5"/>
          <a:srcRect t="10625" r="1" b="8126"/>
          <a:stretch/>
        </p:blipFill>
        <p:spPr>
          <a:xfrm>
            <a:off x="6007526" y="2714479"/>
            <a:ext cx="2902538" cy="2902537"/>
          </a:xfrm>
          <a:custGeom>
            <a:avLst/>
            <a:gdLst/>
            <a:ahLst/>
            <a:cxnLst/>
            <a:rect l="l" t="t" r="r" b="b"/>
            <a:pathLst>
              <a:path w="2851962" h="2851962">
                <a:moveTo>
                  <a:pt x="1425981" y="0"/>
                </a:moveTo>
                <a:cubicBezTo>
                  <a:pt x="2213529" y="0"/>
                  <a:pt x="2851962" y="638433"/>
                  <a:pt x="2851962" y="1425981"/>
                </a:cubicBezTo>
                <a:cubicBezTo>
                  <a:pt x="2851962" y="2213529"/>
                  <a:pt x="2213529" y="2851962"/>
                  <a:pt x="1425981" y="2851962"/>
                </a:cubicBezTo>
                <a:cubicBezTo>
                  <a:pt x="638433" y="2851962"/>
                  <a:pt x="0" y="2213529"/>
                  <a:pt x="0" y="1425981"/>
                </a:cubicBezTo>
                <a:cubicBezTo>
                  <a:pt x="0" y="638433"/>
                  <a:pt x="638433" y="0"/>
                  <a:pt x="1425981" y="0"/>
                </a:cubicBezTo>
                <a:close/>
              </a:path>
            </a:pathLst>
          </a:custGeom>
        </p:spPr>
      </p:pic>
      <p:pic>
        <p:nvPicPr>
          <p:cNvPr id="10" name="图片 9">
            <a:extLst>
              <a:ext uri="{FF2B5EF4-FFF2-40B4-BE49-F238E27FC236}">
                <a16:creationId xmlns:a16="http://schemas.microsoft.com/office/drawing/2014/main" id="{EF55B626-92BE-47FA-830C-C45B6CAEE6BA}"/>
              </a:ext>
            </a:extLst>
          </p:cNvPr>
          <p:cNvPicPr>
            <a:picLocks noChangeAspect="1"/>
          </p:cNvPicPr>
          <p:nvPr/>
        </p:nvPicPr>
        <p:blipFill rotWithShape="1">
          <a:blip r:embed="rId6"/>
          <a:srcRect t="5887" b="15690"/>
          <a:stretch/>
        </p:blipFill>
        <p:spPr>
          <a:xfrm>
            <a:off x="5699800" y="511912"/>
            <a:ext cx="1932469" cy="1882608"/>
          </a:xfrm>
          <a:prstGeom prst="ellipse">
            <a:avLst/>
          </a:prstGeom>
        </p:spPr>
      </p:pic>
      <p:pic>
        <p:nvPicPr>
          <p:cNvPr id="6" name="内容占位符 5" descr="女人穿着衬衫&#10;&#10;描述已自动生成">
            <a:extLst>
              <a:ext uri="{FF2B5EF4-FFF2-40B4-BE49-F238E27FC236}">
                <a16:creationId xmlns:a16="http://schemas.microsoft.com/office/drawing/2014/main" id="{44860456-0132-4966-8EF1-A2DC56D6C5F9}"/>
              </a:ext>
            </a:extLst>
          </p:cNvPr>
          <p:cNvPicPr>
            <a:picLocks noGrp="1" noChangeAspect="1"/>
          </p:cNvPicPr>
          <p:nvPr>
            <p:ph idx="1"/>
          </p:nvPr>
        </p:nvPicPr>
        <p:blipFill rotWithShape="1">
          <a:blip r:embed="rId7"/>
          <a:srcRect r="-5" b="9591"/>
          <a:stretch/>
        </p:blipFill>
        <p:spPr>
          <a:xfrm>
            <a:off x="9426889" y="4587472"/>
            <a:ext cx="2764210" cy="2274073"/>
          </a:xfrm>
          <a:custGeom>
            <a:avLst/>
            <a:gdLst/>
            <a:ahLst/>
            <a:cxnLst/>
            <a:rect l="l" t="t" r="r" b="b"/>
            <a:pathLst>
              <a:path w="3039855" h="2500842">
                <a:moveTo>
                  <a:pt x="1663658" y="0"/>
                </a:moveTo>
                <a:cubicBezTo>
                  <a:pt x="2180490" y="0"/>
                  <a:pt x="2642278" y="235674"/>
                  <a:pt x="2947417" y="605417"/>
                </a:cubicBezTo>
                <a:lnTo>
                  <a:pt x="3039855" y="729032"/>
                </a:lnTo>
                <a:lnTo>
                  <a:pt x="3039855" y="2500842"/>
                </a:lnTo>
                <a:lnTo>
                  <a:pt x="226952" y="2500842"/>
                </a:lnTo>
                <a:lnTo>
                  <a:pt x="155401" y="2366679"/>
                </a:lnTo>
                <a:cubicBezTo>
                  <a:pt x="55691" y="2153127"/>
                  <a:pt x="0" y="1914896"/>
                  <a:pt x="0" y="1663658"/>
                </a:cubicBezTo>
                <a:cubicBezTo>
                  <a:pt x="0" y="744845"/>
                  <a:pt x="744845" y="0"/>
                  <a:pt x="1663658" y="0"/>
                </a:cubicBezTo>
                <a:close/>
              </a:path>
            </a:pathLst>
          </a:custGeom>
        </p:spPr>
      </p:pic>
    </p:spTree>
    <p:extLst>
      <p:ext uri="{BB962C8B-B14F-4D97-AF65-F5344CB8AC3E}">
        <p14:creationId xmlns:p14="http://schemas.microsoft.com/office/powerpoint/2010/main" val="3229199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par>
                                <p:cTn id="13" presetID="26"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down)">
                                      <p:cBhvr>
                                        <p:cTn id="15" dur="580">
                                          <p:stCondLst>
                                            <p:cond delay="0"/>
                                          </p:stCondLst>
                                        </p:cTn>
                                        <p:tgtEl>
                                          <p:spTgt spid="8"/>
                                        </p:tgtEl>
                                      </p:cBhvr>
                                    </p:animEffect>
                                    <p:anim calcmode="lin" valueType="num">
                                      <p:cBhvr>
                                        <p:cTn id="16" dur="1822" tmFilter="0,0; 0.14,0.36; 0.43,0.73; 0.71,0.91; 1.0,1.0">
                                          <p:stCondLst>
                                            <p:cond delay="0"/>
                                          </p:stCondLst>
                                        </p:cTn>
                                        <p:tgtEl>
                                          <p:spTgt spid="8"/>
                                        </p:tgtEl>
                                        <p:attrNameLst>
                                          <p:attrName>ppt_x</p:attrName>
                                        </p:attrNameLst>
                                      </p:cBhvr>
                                      <p:tavLst>
                                        <p:tav tm="0">
                                          <p:val>
                                            <p:strVal val="#ppt_x-0.25"/>
                                          </p:val>
                                        </p:tav>
                                        <p:tav tm="100000">
                                          <p:val>
                                            <p:strVal val="#ppt_x"/>
                                          </p:val>
                                        </p:tav>
                                      </p:tavLst>
                                    </p:anim>
                                    <p:anim calcmode="lin" valueType="num">
                                      <p:cBhvr>
                                        <p:cTn id="17" dur="664" tmFilter="0.0,0.0; 0.25,0.07; 0.50,0.2; 0.75,0.467; 1.0,1.0">
                                          <p:stCondLst>
                                            <p:cond delay="0"/>
                                          </p:stCondLst>
                                        </p:cTn>
                                        <p:tgtEl>
                                          <p:spTgt spid="8"/>
                                        </p:tgtEl>
                                        <p:attrNameLst>
                                          <p:attrName>ppt_y</p:attrName>
                                        </p:attrNameLst>
                                      </p:cBhvr>
                                      <p:tavLst>
                                        <p:tav tm="0" fmla="#ppt_y-sin(pi*$)/3">
                                          <p:val>
                                            <p:fltVal val="0.5"/>
                                          </p:val>
                                        </p:tav>
                                        <p:tav tm="100000">
                                          <p:val>
                                            <p:fltVal val="1"/>
                                          </p:val>
                                        </p:tav>
                                      </p:tavLst>
                                    </p:anim>
                                    <p:anim calcmode="lin" valueType="num">
                                      <p:cBhvr>
                                        <p:cTn id="18" dur="664" tmFilter="0, 0; 0.125,0.2665; 0.25,0.4; 0.375,0.465; 0.5,0.5;  0.625,0.535; 0.75,0.6; 0.875,0.7335; 1,1">
                                          <p:stCondLst>
                                            <p:cond delay="664"/>
                                          </p:stCondLst>
                                        </p:cTn>
                                        <p:tgtEl>
                                          <p:spTgt spid="8"/>
                                        </p:tgtEl>
                                        <p:attrNameLst>
                                          <p:attrName>ppt_y</p:attrName>
                                        </p:attrNameLst>
                                      </p:cBhvr>
                                      <p:tavLst>
                                        <p:tav tm="0" fmla="#ppt_y-sin(pi*$)/9">
                                          <p:val>
                                            <p:fltVal val="0"/>
                                          </p:val>
                                        </p:tav>
                                        <p:tav tm="100000">
                                          <p:val>
                                            <p:fltVal val="1"/>
                                          </p:val>
                                        </p:tav>
                                      </p:tavLst>
                                    </p:anim>
                                    <p:anim calcmode="lin" valueType="num">
                                      <p:cBhvr>
                                        <p:cTn id="19" dur="332" tmFilter="0, 0; 0.125,0.2665; 0.25,0.4; 0.375,0.465; 0.5,0.5;  0.625,0.535; 0.75,0.6; 0.875,0.7335; 1,1">
                                          <p:stCondLst>
                                            <p:cond delay="1324"/>
                                          </p:stCondLst>
                                        </p:cTn>
                                        <p:tgtEl>
                                          <p:spTgt spid="8"/>
                                        </p:tgtEl>
                                        <p:attrNameLst>
                                          <p:attrName>ppt_y</p:attrName>
                                        </p:attrNameLst>
                                      </p:cBhvr>
                                      <p:tavLst>
                                        <p:tav tm="0" fmla="#ppt_y-sin(pi*$)/27">
                                          <p:val>
                                            <p:fltVal val="0"/>
                                          </p:val>
                                        </p:tav>
                                        <p:tav tm="100000">
                                          <p:val>
                                            <p:fltVal val="1"/>
                                          </p:val>
                                        </p:tav>
                                      </p:tavLst>
                                    </p:anim>
                                    <p:anim calcmode="lin" valueType="num">
                                      <p:cBhvr>
                                        <p:cTn id="20" dur="164" tmFilter="0, 0; 0.125,0.2665; 0.25,0.4; 0.375,0.465; 0.5,0.5;  0.625,0.535; 0.75,0.6; 0.875,0.7335; 1,1">
                                          <p:stCondLst>
                                            <p:cond delay="1656"/>
                                          </p:stCondLst>
                                        </p:cTn>
                                        <p:tgtEl>
                                          <p:spTgt spid="8"/>
                                        </p:tgtEl>
                                        <p:attrNameLst>
                                          <p:attrName>ppt_y</p:attrName>
                                        </p:attrNameLst>
                                      </p:cBhvr>
                                      <p:tavLst>
                                        <p:tav tm="0" fmla="#ppt_y-sin(pi*$)/81">
                                          <p:val>
                                            <p:fltVal val="0"/>
                                          </p:val>
                                        </p:tav>
                                        <p:tav tm="100000">
                                          <p:val>
                                            <p:fltVal val="1"/>
                                          </p:val>
                                        </p:tav>
                                      </p:tavLst>
                                    </p:anim>
                                    <p:animScale>
                                      <p:cBhvr>
                                        <p:cTn id="21" dur="26">
                                          <p:stCondLst>
                                            <p:cond delay="650"/>
                                          </p:stCondLst>
                                        </p:cTn>
                                        <p:tgtEl>
                                          <p:spTgt spid="8"/>
                                        </p:tgtEl>
                                      </p:cBhvr>
                                      <p:to x="100000" y="60000"/>
                                    </p:animScale>
                                    <p:animScale>
                                      <p:cBhvr>
                                        <p:cTn id="22" dur="166" decel="50000">
                                          <p:stCondLst>
                                            <p:cond delay="676"/>
                                          </p:stCondLst>
                                        </p:cTn>
                                        <p:tgtEl>
                                          <p:spTgt spid="8"/>
                                        </p:tgtEl>
                                      </p:cBhvr>
                                      <p:to x="100000" y="100000"/>
                                    </p:animScale>
                                    <p:animScale>
                                      <p:cBhvr>
                                        <p:cTn id="23" dur="26">
                                          <p:stCondLst>
                                            <p:cond delay="1312"/>
                                          </p:stCondLst>
                                        </p:cTn>
                                        <p:tgtEl>
                                          <p:spTgt spid="8"/>
                                        </p:tgtEl>
                                      </p:cBhvr>
                                      <p:to x="100000" y="80000"/>
                                    </p:animScale>
                                    <p:animScale>
                                      <p:cBhvr>
                                        <p:cTn id="24" dur="166" decel="50000">
                                          <p:stCondLst>
                                            <p:cond delay="1338"/>
                                          </p:stCondLst>
                                        </p:cTn>
                                        <p:tgtEl>
                                          <p:spTgt spid="8"/>
                                        </p:tgtEl>
                                      </p:cBhvr>
                                      <p:to x="100000" y="100000"/>
                                    </p:animScale>
                                    <p:animScale>
                                      <p:cBhvr>
                                        <p:cTn id="25" dur="26">
                                          <p:stCondLst>
                                            <p:cond delay="1642"/>
                                          </p:stCondLst>
                                        </p:cTn>
                                        <p:tgtEl>
                                          <p:spTgt spid="8"/>
                                        </p:tgtEl>
                                      </p:cBhvr>
                                      <p:to x="100000" y="90000"/>
                                    </p:animScale>
                                    <p:animScale>
                                      <p:cBhvr>
                                        <p:cTn id="26" dur="166" decel="50000">
                                          <p:stCondLst>
                                            <p:cond delay="1668"/>
                                          </p:stCondLst>
                                        </p:cTn>
                                        <p:tgtEl>
                                          <p:spTgt spid="8"/>
                                        </p:tgtEl>
                                      </p:cBhvr>
                                      <p:to x="100000" y="100000"/>
                                    </p:animScale>
                                    <p:animScale>
                                      <p:cBhvr>
                                        <p:cTn id="27" dur="26">
                                          <p:stCondLst>
                                            <p:cond delay="1808"/>
                                          </p:stCondLst>
                                        </p:cTn>
                                        <p:tgtEl>
                                          <p:spTgt spid="8"/>
                                        </p:tgtEl>
                                      </p:cBhvr>
                                      <p:to x="100000" y="95000"/>
                                    </p:animScale>
                                    <p:animScale>
                                      <p:cBhvr>
                                        <p:cTn id="28" dur="166" decel="50000">
                                          <p:stCondLst>
                                            <p:cond delay="1834"/>
                                          </p:stCondLst>
                                        </p:cTn>
                                        <p:tgtEl>
                                          <p:spTgt spid="8"/>
                                        </p:tgtEl>
                                      </p:cBhvr>
                                      <p:to x="100000" y="100000"/>
                                    </p:animScale>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nodeType="clickEffect">
                                  <p:stCondLst>
                                    <p:cond delay="0"/>
                                  </p:stCondLst>
                                  <p:childTnLst>
                                    <p:set>
                                      <p:cBhvr>
                                        <p:cTn id="32" dur="1" fill="hold">
                                          <p:stCondLst>
                                            <p:cond delay="0"/>
                                          </p:stCondLst>
                                        </p:cTn>
                                        <p:tgtEl>
                                          <p:spTgt spid="4">
                                            <p:txEl>
                                              <p:pRg st="1" end="1"/>
                                            </p:txEl>
                                          </p:spTgt>
                                        </p:tgtEl>
                                        <p:attrNameLst>
                                          <p:attrName>style.visibility</p:attrName>
                                        </p:attrNameLst>
                                      </p:cBhvr>
                                      <p:to>
                                        <p:strVal val="visible"/>
                                      </p:to>
                                    </p:set>
                                    <p:animEffect transition="in" filter="fade">
                                      <p:cBhvr>
                                        <p:cTn id="33" dur="1000"/>
                                        <p:tgtEl>
                                          <p:spTgt spid="4">
                                            <p:txEl>
                                              <p:pRg st="1" end="1"/>
                                            </p:txEl>
                                          </p:spTgt>
                                        </p:tgtEl>
                                      </p:cBhvr>
                                    </p:animEffect>
                                    <p:anim calcmode="lin" valueType="num">
                                      <p:cBhvr>
                                        <p:cTn id="34"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35" dur="100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nodeType="clickEffect">
                                  <p:stCondLst>
                                    <p:cond delay="0"/>
                                  </p:stCondLst>
                                  <p:childTnLst>
                                    <p:set>
                                      <p:cBhvr>
                                        <p:cTn id="39" dur="1" fill="hold">
                                          <p:stCondLst>
                                            <p:cond delay="0"/>
                                          </p:stCondLst>
                                        </p:cTn>
                                        <p:tgtEl>
                                          <p:spTgt spid="4">
                                            <p:txEl>
                                              <p:pRg st="2" end="2"/>
                                            </p:txEl>
                                          </p:spTgt>
                                        </p:tgtEl>
                                        <p:attrNameLst>
                                          <p:attrName>style.visibility</p:attrName>
                                        </p:attrNameLst>
                                      </p:cBhvr>
                                      <p:to>
                                        <p:strVal val="visible"/>
                                      </p:to>
                                    </p:set>
                                    <p:animEffect transition="in" filter="fade">
                                      <p:cBhvr>
                                        <p:cTn id="40" dur="1000"/>
                                        <p:tgtEl>
                                          <p:spTgt spid="4">
                                            <p:txEl>
                                              <p:pRg st="2" end="2"/>
                                            </p:txEl>
                                          </p:spTgt>
                                        </p:tgtEl>
                                      </p:cBhvr>
                                    </p:animEffect>
                                    <p:anim calcmode="lin" valueType="num">
                                      <p:cBhvr>
                                        <p:cTn id="41"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42" dur="1000" fill="hold"/>
                                        <p:tgtEl>
                                          <p:spTgt spid="4">
                                            <p:txEl>
                                              <p:pRg st="2" end="2"/>
                                            </p:txEl>
                                          </p:spTgt>
                                        </p:tgtEl>
                                        <p:attrNameLst>
                                          <p:attrName>ppt_y</p:attrName>
                                        </p:attrNameLst>
                                      </p:cBhvr>
                                      <p:tavLst>
                                        <p:tav tm="0">
                                          <p:val>
                                            <p:strVal val="#ppt_y+.1"/>
                                          </p:val>
                                        </p:tav>
                                        <p:tav tm="100000">
                                          <p:val>
                                            <p:strVal val="#ppt_y"/>
                                          </p:val>
                                        </p:tav>
                                      </p:tavLst>
                                    </p:anim>
                                  </p:childTnLst>
                                </p:cTn>
                              </p:par>
                              <p:par>
                                <p:cTn id="43" presetID="10" presetClass="entr" presetSubtype="0" fill="hold" nodeType="withEffect">
                                  <p:stCondLst>
                                    <p:cond delay="0"/>
                                  </p:stCondLst>
                                  <p:childTnLst>
                                    <p:set>
                                      <p:cBhvr>
                                        <p:cTn id="44" dur="1" fill="hold">
                                          <p:stCondLst>
                                            <p:cond delay="0"/>
                                          </p:stCondLst>
                                        </p:cTn>
                                        <p:tgtEl>
                                          <p:spTgt spid="12"/>
                                        </p:tgtEl>
                                        <p:attrNameLst>
                                          <p:attrName>style.visibility</p:attrName>
                                        </p:attrNameLst>
                                      </p:cBhvr>
                                      <p:to>
                                        <p:strVal val="visible"/>
                                      </p:to>
                                    </p:set>
                                    <p:animEffect transition="in" filter="fade">
                                      <p:cBhvr>
                                        <p:cTn id="45" dur="500"/>
                                        <p:tgtEl>
                                          <p:spTgt spid="12"/>
                                        </p:tgtEl>
                                      </p:cBhvr>
                                    </p:animEffect>
                                  </p:childTnLst>
                                </p:cTn>
                              </p:par>
                            </p:childTnLst>
                          </p:cTn>
                        </p:par>
                      </p:childTnLst>
                    </p:cTn>
                  </p:par>
                  <p:par>
                    <p:cTn id="46" fill="hold">
                      <p:stCondLst>
                        <p:cond delay="indefinite"/>
                      </p:stCondLst>
                      <p:childTnLst>
                        <p:par>
                          <p:cTn id="47" fill="hold">
                            <p:stCondLst>
                              <p:cond delay="0"/>
                            </p:stCondLst>
                            <p:childTnLst>
                              <p:par>
                                <p:cTn id="48" presetID="42" presetClass="entr" presetSubtype="0" fill="hold" nodeType="clickEffect">
                                  <p:stCondLst>
                                    <p:cond delay="0"/>
                                  </p:stCondLst>
                                  <p:childTnLst>
                                    <p:set>
                                      <p:cBhvr>
                                        <p:cTn id="49" dur="1" fill="hold">
                                          <p:stCondLst>
                                            <p:cond delay="0"/>
                                          </p:stCondLst>
                                        </p:cTn>
                                        <p:tgtEl>
                                          <p:spTgt spid="4">
                                            <p:txEl>
                                              <p:pRg st="3" end="3"/>
                                            </p:txEl>
                                          </p:spTgt>
                                        </p:tgtEl>
                                        <p:attrNameLst>
                                          <p:attrName>style.visibility</p:attrName>
                                        </p:attrNameLst>
                                      </p:cBhvr>
                                      <p:to>
                                        <p:strVal val="visible"/>
                                      </p:to>
                                    </p:set>
                                    <p:animEffect transition="in" filter="fade">
                                      <p:cBhvr>
                                        <p:cTn id="50" dur="1000"/>
                                        <p:tgtEl>
                                          <p:spTgt spid="4">
                                            <p:txEl>
                                              <p:pRg st="3" end="3"/>
                                            </p:txEl>
                                          </p:spTgt>
                                        </p:tgtEl>
                                      </p:cBhvr>
                                    </p:animEffect>
                                    <p:anim calcmode="lin" valueType="num">
                                      <p:cBhvr>
                                        <p:cTn id="51" dur="10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52" dur="1000" fill="hold"/>
                                        <p:tgtEl>
                                          <p:spTgt spid="4">
                                            <p:txEl>
                                              <p:pRg st="3" end="3"/>
                                            </p:txEl>
                                          </p:spTgt>
                                        </p:tgtEl>
                                        <p:attrNameLst>
                                          <p:attrName>ppt_y</p:attrName>
                                        </p:attrNameLst>
                                      </p:cBhvr>
                                      <p:tavLst>
                                        <p:tav tm="0">
                                          <p:val>
                                            <p:strVal val="#ppt_y+.1"/>
                                          </p:val>
                                        </p:tav>
                                        <p:tav tm="100000">
                                          <p:val>
                                            <p:strVal val="#ppt_y"/>
                                          </p:val>
                                        </p:tav>
                                      </p:tavLst>
                                    </p:anim>
                                  </p:childTnLst>
                                </p:cTn>
                              </p:par>
                              <p:par>
                                <p:cTn id="53" presetID="53" presetClass="entr" presetSubtype="16" fill="hold" nodeType="withEffect">
                                  <p:stCondLst>
                                    <p:cond delay="0"/>
                                  </p:stCondLst>
                                  <p:childTnLst>
                                    <p:set>
                                      <p:cBhvr>
                                        <p:cTn id="54" dur="1" fill="hold">
                                          <p:stCondLst>
                                            <p:cond delay="0"/>
                                          </p:stCondLst>
                                        </p:cTn>
                                        <p:tgtEl>
                                          <p:spTgt spid="6"/>
                                        </p:tgtEl>
                                        <p:attrNameLst>
                                          <p:attrName>style.visibility</p:attrName>
                                        </p:attrNameLst>
                                      </p:cBhvr>
                                      <p:to>
                                        <p:strVal val="visible"/>
                                      </p:to>
                                    </p:set>
                                    <p:anim calcmode="lin" valueType="num">
                                      <p:cBhvr>
                                        <p:cTn id="55" dur="500" fill="hold"/>
                                        <p:tgtEl>
                                          <p:spTgt spid="6"/>
                                        </p:tgtEl>
                                        <p:attrNameLst>
                                          <p:attrName>ppt_w</p:attrName>
                                        </p:attrNameLst>
                                      </p:cBhvr>
                                      <p:tavLst>
                                        <p:tav tm="0">
                                          <p:val>
                                            <p:fltVal val="0"/>
                                          </p:val>
                                        </p:tav>
                                        <p:tav tm="100000">
                                          <p:val>
                                            <p:strVal val="#ppt_w"/>
                                          </p:val>
                                        </p:tav>
                                      </p:tavLst>
                                    </p:anim>
                                    <p:anim calcmode="lin" valueType="num">
                                      <p:cBhvr>
                                        <p:cTn id="56" dur="500" fill="hold"/>
                                        <p:tgtEl>
                                          <p:spTgt spid="6"/>
                                        </p:tgtEl>
                                        <p:attrNameLst>
                                          <p:attrName>ppt_h</p:attrName>
                                        </p:attrNameLst>
                                      </p:cBhvr>
                                      <p:tavLst>
                                        <p:tav tm="0">
                                          <p:val>
                                            <p:fltVal val="0"/>
                                          </p:val>
                                        </p:tav>
                                        <p:tav tm="100000">
                                          <p:val>
                                            <p:strVal val="#ppt_h"/>
                                          </p:val>
                                        </p:tav>
                                      </p:tavLst>
                                    </p:anim>
                                    <p:animEffect transition="in" filter="fade">
                                      <p:cBhvr>
                                        <p:cTn id="57" dur="500"/>
                                        <p:tgtEl>
                                          <p:spTgt spid="6"/>
                                        </p:tgtEl>
                                      </p:cBhvr>
                                    </p:animEffect>
                                  </p:childTnLst>
                                </p:cTn>
                              </p:par>
                            </p:childTnLst>
                          </p:cTn>
                        </p:par>
                      </p:childTnLst>
                    </p:cTn>
                  </p:par>
                  <p:par>
                    <p:cTn id="58" fill="hold">
                      <p:stCondLst>
                        <p:cond delay="indefinite"/>
                      </p:stCondLst>
                      <p:childTnLst>
                        <p:par>
                          <p:cTn id="59" fill="hold">
                            <p:stCondLst>
                              <p:cond delay="0"/>
                            </p:stCondLst>
                            <p:childTnLst>
                              <p:par>
                                <p:cTn id="60" presetID="42" presetClass="entr" presetSubtype="0" fill="hold" nodeType="clickEffect">
                                  <p:stCondLst>
                                    <p:cond delay="0"/>
                                  </p:stCondLst>
                                  <p:childTnLst>
                                    <p:set>
                                      <p:cBhvr>
                                        <p:cTn id="61" dur="1" fill="hold">
                                          <p:stCondLst>
                                            <p:cond delay="0"/>
                                          </p:stCondLst>
                                        </p:cTn>
                                        <p:tgtEl>
                                          <p:spTgt spid="4">
                                            <p:txEl>
                                              <p:pRg st="4" end="4"/>
                                            </p:txEl>
                                          </p:spTgt>
                                        </p:tgtEl>
                                        <p:attrNameLst>
                                          <p:attrName>style.visibility</p:attrName>
                                        </p:attrNameLst>
                                      </p:cBhvr>
                                      <p:to>
                                        <p:strVal val="visible"/>
                                      </p:to>
                                    </p:set>
                                    <p:animEffect transition="in" filter="fade">
                                      <p:cBhvr>
                                        <p:cTn id="62" dur="1000"/>
                                        <p:tgtEl>
                                          <p:spTgt spid="4">
                                            <p:txEl>
                                              <p:pRg st="4" end="4"/>
                                            </p:txEl>
                                          </p:spTgt>
                                        </p:tgtEl>
                                      </p:cBhvr>
                                    </p:animEffect>
                                    <p:anim calcmode="lin" valueType="num">
                                      <p:cBhvr>
                                        <p:cTn id="63" dur="1000" fill="hold"/>
                                        <p:tgtEl>
                                          <p:spTgt spid="4">
                                            <p:txEl>
                                              <p:pRg st="4" end="4"/>
                                            </p:txEl>
                                          </p:spTgt>
                                        </p:tgtEl>
                                        <p:attrNameLst>
                                          <p:attrName>ppt_x</p:attrName>
                                        </p:attrNameLst>
                                      </p:cBhvr>
                                      <p:tavLst>
                                        <p:tav tm="0">
                                          <p:val>
                                            <p:strVal val="#ppt_x"/>
                                          </p:val>
                                        </p:tav>
                                        <p:tav tm="100000">
                                          <p:val>
                                            <p:strVal val="#ppt_x"/>
                                          </p:val>
                                        </p:tav>
                                      </p:tavLst>
                                    </p:anim>
                                    <p:anim calcmode="lin" valueType="num">
                                      <p:cBhvr>
                                        <p:cTn id="64" dur="1000" fill="hold"/>
                                        <p:tgtEl>
                                          <p:spTgt spid="4">
                                            <p:txEl>
                                              <p:pRg st="4" end="4"/>
                                            </p:txEl>
                                          </p:spTgt>
                                        </p:tgtEl>
                                        <p:attrNameLst>
                                          <p:attrName>ppt_y</p:attrName>
                                        </p:attrNameLst>
                                      </p:cBhvr>
                                      <p:tavLst>
                                        <p:tav tm="0">
                                          <p:val>
                                            <p:strVal val="#ppt_y+.1"/>
                                          </p:val>
                                        </p:tav>
                                        <p:tav tm="100000">
                                          <p:val>
                                            <p:strVal val="#ppt_y"/>
                                          </p:val>
                                        </p:tav>
                                      </p:tavLst>
                                    </p:anim>
                                  </p:childTnLst>
                                </p:cTn>
                              </p:par>
                              <p:par>
                                <p:cTn id="65" presetID="31" presetClass="entr" presetSubtype="0" fill="hold" nodeType="withEffect">
                                  <p:stCondLst>
                                    <p:cond delay="0"/>
                                  </p:stCondLst>
                                  <p:childTnLst>
                                    <p:set>
                                      <p:cBhvr>
                                        <p:cTn id="66" dur="1" fill="hold">
                                          <p:stCondLst>
                                            <p:cond delay="0"/>
                                          </p:stCondLst>
                                        </p:cTn>
                                        <p:tgtEl>
                                          <p:spTgt spid="10"/>
                                        </p:tgtEl>
                                        <p:attrNameLst>
                                          <p:attrName>style.visibility</p:attrName>
                                        </p:attrNameLst>
                                      </p:cBhvr>
                                      <p:to>
                                        <p:strVal val="visible"/>
                                      </p:to>
                                    </p:set>
                                    <p:anim calcmode="lin" valueType="num">
                                      <p:cBhvr>
                                        <p:cTn id="67" dur="1000" fill="hold"/>
                                        <p:tgtEl>
                                          <p:spTgt spid="10"/>
                                        </p:tgtEl>
                                        <p:attrNameLst>
                                          <p:attrName>ppt_w</p:attrName>
                                        </p:attrNameLst>
                                      </p:cBhvr>
                                      <p:tavLst>
                                        <p:tav tm="0">
                                          <p:val>
                                            <p:fltVal val="0"/>
                                          </p:val>
                                        </p:tav>
                                        <p:tav tm="100000">
                                          <p:val>
                                            <p:strVal val="#ppt_w"/>
                                          </p:val>
                                        </p:tav>
                                      </p:tavLst>
                                    </p:anim>
                                    <p:anim calcmode="lin" valueType="num">
                                      <p:cBhvr>
                                        <p:cTn id="68" dur="1000" fill="hold"/>
                                        <p:tgtEl>
                                          <p:spTgt spid="10"/>
                                        </p:tgtEl>
                                        <p:attrNameLst>
                                          <p:attrName>ppt_h</p:attrName>
                                        </p:attrNameLst>
                                      </p:cBhvr>
                                      <p:tavLst>
                                        <p:tav tm="0">
                                          <p:val>
                                            <p:fltVal val="0"/>
                                          </p:val>
                                        </p:tav>
                                        <p:tav tm="100000">
                                          <p:val>
                                            <p:strVal val="#ppt_h"/>
                                          </p:val>
                                        </p:tav>
                                      </p:tavLst>
                                    </p:anim>
                                    <p:anim calcmode="lin" valueType="num">
                                      <p:cBhvr>
                                        <p:cTn id="69" dur="1000" fill="hold"/>
                                        <p:tgtEl>
                                          <p:spTgt spid="10"/>
                                        </p:tgtEl>
                                        <p:attrNameLst>
                                          <p:attrName>style.rotation</p:attrName>
                                        </p:attrNameLst>
                                      </p:cBhvr>
                                      <p:tavLst>
                                        <p:tav tm="0">
                                          <p:val>
                                            <p:fltVal val="90"/>
                                          </p:val>
                                        </p:tav>
                                        <p:tav tm="100000">
                                          <p:val>
                                            <p:fltVal val="0"/>
                                          </p:val>
                                        </p:tav>
                                      </p:tavLst>
                                    </p:anim>
                                    <p:animEffect transition="in" filter="fade">
                                      <p:cBhvr>
                                        <p:cTn id="70"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8C6078-D4AC-441A-BDC8-E1BAC9618171}"/>
              </a:ext>
            </a:extLst>
          </p:cNvPr>
          <p:cNvSpPr>
            <a:spLocks noGrp="1"/>
          </p:cNvSpPr>
          <p:nvPr>
            <p:ph type="title"/>
          </p:nvPr>
        </p:nvSpPr>
        <p:spPr>
          <a:xfrm>
            <a:off x="685801" y="2700866"/>
            <a:ext cx="10131425" cy="1456267"/>
          </a:xfrm>
        </p:spPr>
        <p:txBody>
          <a:bodyPr>
            <a:normAutofit/>
          </a:bodyPr>
          <a:lstStyle/>
          <a:p>
            <a:pPr algn="ctr"/>
            <a:r>
              <a:rPr lang="zh-CN" altLang="en-US" sz="6000" dirty="0"/>
              <a:t>项目背景与简介</a:t>
            </a:r>
          </a:p>
        </p:txBody>
      </p:sp>
    </p:spTree>
    <p:extLst>
      <p:ext uri="{BB962C8B-B14F-4D97-AF65-F5344CB8AC3E}">
        <p14:creationId xmlns:p14="http://schemas.microsoft.com/office/powerpoint/2010/main" val="3343845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3850EE-598D-4DE2-8390-70AA44DD1877}"/>
              </a:ext>
            </a:extLst>
          </p:cNvPr>
          <p:cNvSpPr>
            <a:spLocks noGrp="1"/>
          </p:cNvSpPr>
          <p:nvPr>
            <p:ph type="title"/>
          </p:nvPr>
        </p:nvSpPr>
        <p:spPr/>
        <p:txBody>
          <a:bodyPr>
            <a:normAutofit/>
          </a:bodyPr>
          <a:lstStyle/>
          <a:p>
            <a:r>
              <a:rPr lang="zh-CN" altLang="en-US" sz="4400" dirty="0"/>
              <a:t>项目背景</a:t>
            </a:r>
          </a:p>
        </p:txBody>
      </p:sp>
      <p:sp>
        <p:nvSpPr>
          <p:cNvPr id="3" name="文本框 2">
            <a:extLst>
              <a:ext uri="{FF2B5EF4-FFF2-40B4-BE49-F238E27FC236}">
                <a16:creationId xmlns:a16="http://schemas.microsoft.com/office/drawing/2014/main" id="{F6943AC9-D081-4773-A608-F70379C9E37E}"/>
              </a:ext>
            </a:extLst>
          </p:cNvPr>
          <p:cNvSpPr txBox="1"/>
          <p:nvPr/>
        </p:nvSpPr>
        <p:spPr>
          <a:xfrm>
            <a:off x="1718049" y="1970824"/>
            <a:ext cx="9099177" cy="4693593"/>
          </a:xfrm>
          <a:prstGeom prst="rect">
            <a:avLst/>
          </a:prstGeom>
          <a:noFill/>
        </p:spPr>
        <p:txBody>
          <a:bodyPr wrap="square" rtlCol="0">
            <a:spAutoFit/>
          </a:bodyPr>
          <a:lstStyle/>
          <a:p>
            <a:pPr>
              <a:spcBef>
                <a:spcPts val="1800"/>
              </a:spcBef>
            </a:pPr>
            <a:r>
              <a:rPr lang="zh-CN" altLang="en-US" sz="2800" dirty="0">
                <a:solidFill>
                  <a:schemeClr val="accent1">
                    <a:lumMod val="40000"/>
                    <a:lumOff val="60000"/>
                  </a:schemeClr>
                </a:solidFill>
                <a:latin typeface="Microsoft YaHei UI" panose="020B0503020204020204" pitchFamily="34" charset="-122"/>
                <a:ea typeface="Microsoft YaHei UI" panose="020B0503020204020204" pitchFamily="34" charset="-122"/>
              </a:rPr>
              <a:t>超声波测距原理超声波测距的原理是利用超声波在空气中的传播速度固定，测量声波在发射后遇到障碍物反射回来的时间，根据发射和接收的时间差计算出发射点到障碍物的实际距离。超声波方向性好，穿透能力强，易于获得较集中的声能。</a:t>
            </a:r>
            <a:endParaRPr lang="en-US" altLang="zh-CN" sz="2800" dirty="0">
              <a:solidFill>
                <a:schemeClr val="accent1">
                  <a:lumMod val="40000"/>
                  <a:lumOff val="60000"/>
                </a:schemeClr>
              </a:solidFill>
              <a:latin typeface="Microsoft YaHei UI" panose="020B0503020204020204" pitchFamily="34" charset="-122"/>
              <a:ea typeface="Microsoft YaHei UI" panose="020B0503020204020204" pitchFamily="34" charset="-122"/>
            </a:endParaRPr>
          </a:p>
          <a:p>
            <a:pPr>
              <a:spcBef>
                <a:spcPts val="1800"/>
              </a:spcBef>
            </a:pPr>
            <a:r>
              <a:rPr lang="zh-CN" altLang="en-US" sz="2400" dirty="0">
                <a:solidFill>
                  <a:schemeClr val="accent1">
                    <a:lumMod val="40000"/>
                    <a:lumOff val="60000"/>
                  </a:schemeClr>
                </a:solidFill>
                <a:latin typeface="Microsoft YaHei UI" panose="020B0503020204020204" pitchFamily="34" charset="-122"/>
                <a:ea typeface="Microsoft YaHei UI" panose="020B0503020204020204" pitchFamily="34" charset="-122"/>
              </a:rPr>
              <a:t>首先，超声波发射器向某一方向发射超声波，在发射时刻的同时开始计时，超声波在空气中传播，途中碰到障碍物就立即返回来，超声波接收器收到反射波就立即停止计时。超声波在空气中的传播速度为</a:t>
            </a:r>
            <a:r>
              <a:rPr lang="en-US" altLang="zh-CN" sz="2400" dirty="0">
                <a:solidFill>
                  <a:schemeClr val="accent1">
                    <a:lumMod val="40000"/>
                    <a:lumOff val="60000"/>
                  </a:schemeClr>
                </a:solidFill>
                <a:latin typeface="Microsoft YaHei UI" panose="020B0503020204020204" pitchFamily="34" charset="-122"/>
                <a:ea typeface="Microsoft YaHei UI" panose="020B0503020204020204" pitchFamily="34" charset="-122"/>
              </a:rPr>
              <a:t>C=340m/s</a:t>
            </a:r>
            <a:r>
              <a:rPr lang="zh-CN" altLang="en-US" sz="2400" dirty="0">
                <a:solidFill>
                  <a:schemeClr val="accent1">
                    <a:lumMod val="40000"/>
                    <a:lumOff val="60000"/>
                  </a:schemeClr>
                </a:solidFill>
                <a:latin typeface="Microsoft YaHei UI" panose="020B0503020204020204" pitchFamily="34" charset="-122"/>
                <a:ea typeface="Microsoft YaHei UI" panose="020B0503020204020204" pitchFamily="34" charset="-122"/>
              </a:rPr>
              <a:t>，根据计时器记录的时间</a:t>
            </a:r>
            <a:r>
              <a:rPr lang="en-US" altLang="zh-CN" sz="2400" dirty="0">
                <a:solidFill>
                  <a:schemeClr val="accent1">
                    <a:lumMod val="40000"/>
                    <a:lumOff val="60000"/>
                  </a:schemeClr>
                </a:solidFill>
                <a:latin typeface="Microsoft YaHei UI" panose="020B0503020204020204" pitchFamily="34" charset="-122"/>
                <a:ea typeface="Microsoft YaHei UI" panose="020B0503020204020204" pitchFamily="34" charset="-122"/>
              </a:rPr>
              <a:t>T</a:t>
            </a:r>
            <a:r>
              <a:rPr lang="zh-CN" altLang="en-US" sz="2400" dirty="0">
                <a:solidFill>
                  <a:schemeClr val="accent1">
                    <a:lumMod val="40000"/>
                    <a:lumOff val="60000"/>
                  </a:schemeClr>
                </a:solidFill>
                <a:latin typeface="Microsoft YaHei UI" panose="020B0503020204020204" pitchFamily="34" charset="-122"/>
                <a:ea typeface="Microsoft YaHei UI" panose="020B0503020204020204" pitchFamily="34" charset="-122"/>
              </a:rPr>
              <a:t>秒，就可以计算出发射点距障碍物的距离</a:t>
            </a:r>
            <a:r>
              <a:rPr lang="en-US" altLang="zh-CN" sz="2400" dirty="0">
                <a:solidFill>
                  <a:schemeClr val="accent1">
                    <a:lumMod val="40000"/>
                    <a:lumOff val="60000"/>
                  </a:schemeClr>
                </a:solidFill>
                <a:latin typeface="Microsoft YaHei UI" panose="020B0503020204020204" pitchFamily="34" charset="-122"/>
                <a:ea typeface="Microsoft YaHei UI" panose="020B0503020204020204" pitchFamily="34" charset="-122"/>
              </a:rPr>
              <a:t>L</a:t>
            </a:r>
            <a:r>
              <a:rPr lang="zh-CN" altLang="en-US" sz="2400" dirty="0">
                <a:solidFill>
                  <a:schemeClr val="accent1">
                    <a:lumMod val="40000"/>
                    <a:lumOff val="60000"/>
                  </a:schemeClr>
                </a:solidFill>
                <a:latin typeface="Microsoft YaHei UI" panose="020B0503020204020204" pitchFamily="34" charset="-122"/>
                <a:ea typeface="Microsoft YaHei UI" panose="020B0503020204020204" pitchFamily="34" charset="-122"/>
              </a:rPr>
              <a:t>，即：</a:t>
            </a:r>
            <a:r>
              <a:rPr lang="en-US" altLang="zh-CN" sz="2400" dirty="0">
                <a:solidFill>
                  <a:schemeClr val="accent1">
                    <a:lumMod val="40000"/>
                    <a:lumOff val="60000"/>
                  </a:schemeClr>
                </a:solidFill>
                <a:latin typeface="Microsoft YaHei UI" panose="020B0503020204020204" pitchFamily="34" charset="-122"/>
                <a:ea typeface="Microsoft YaHei UI" panose="020B0503020204020204" pitchFamily="34" charset="-122"/>
              </a:rPr>
              <a:t>L= C×T /2 </a:t>
            </a:r>
            <a:r>
              <a:rPr lang="zh-CN" altLang="en-US" sz="2400" dirty="0">
                <a:solidFill>
                  <a:schemeClr val="accent1">
                    <a:lumMod val="40000"/>
                    <a:lumOff val="60000"/>
                  </a:schemeClr>
                </a:solidFill>
                <a:latin typeface="Microsoft YaHei UI" panose="020B0503020204020204" pitchFamily="34" charset="-122"/>
                <a:ea typeface="Microsoft YaHei UI" panose="020B0503020204020204" pitchFamily="34" charset="-122"/>
              </a:rPr>
              <a:t>。这就是所谓的时间差测距法。</a:t>
            </a:r>
          </a:p>
        </p:txBody>
      </p:sp>
    </p:spTree>
    <p:extLst>
      <p:ext uri="{BB962C8B-B14F-4D97-AF65-F5344CB8AC3E}">
        <p14:creationId xmlns:p14="http://schemas.microsoft.com/office/powerpoint/2010/main" val="1935045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AF5DAC7F-B72E-4788-88FC-638A285D90C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标题 1">
            <a:extLst>
              <a:ext uri="{FF2B5EF4-FFF2-40B4-BE49-F238E27FC236}">
                <a16:creationId xmlns:a16="http://schemas.microsoft.com/office/drawing/2014/main" id="{BD8D2F56-A776-4382-80A3-DBF210EDE3F1}"/>
              </a:ext>
            </a:extLst>
          </p:cNvPr>
          <p:cNvSpPr>
            <a:spLocks noGrp="1"/>
          </p:cNvSpPr>
          <p:nvPr>
            <p:ph type="title"/>
          </p:nvPr>
        </p:nvSpPr>
        <p:spPr>
          <a:xfrm>
            <a:off x="6400800" y="609600"/>
            <a:ext cx="5147730" cy="1641987"/>
          </a:xfrm>
        </p:spPr>
        <p:txBody>
          <a:bodyPr vert="horz" lIns="91440" tIns="45720" rIns="91440" bIns="45720" rtlCol="0" anchor="ctr">
            <a:normAutofit/>
          </a:bodyPr>
          <a:lstStyle/>
          <a:p>
            <a:r>
              <a:rPr lang="zh-CN" altLang="en-US" sz="4000" dirty="0">
                <a:latin typeface="+mj-lt"/>
                <a:ea typeface="+mj-ea"/>
              </a:rPr>
              <a:t>项目简介</a:t>
            </a:r>
            <a:endParaRPr lang="en-US" altLang="zh-CN" sz="4000" dirty="0">
              <a:latin typeface="+mj-lt"/>
              <a:ea typeface="+mj-ea"/>
            </a:endParaRPr>
          </a:p>
        </p:txBody>
      </p:sp>
      <p:pic>
        <p:nvPicPr>
          <p:cNvPr id="6" name="图片占位符 5" descr="图片包含 游戏机&#10;&#10;描述已自动生成">
            <a:extLst>
              <a:ext uri="{FF2B5EF4-FFF2-40B4-BE49-F238E27FC236}">
                <a16:creationId xmlns:a16="http://schemas.microsoft.com/office/drawing/2014/main" id="{0DA5E5DD-A447-4DB7-AB4A-EA1492BBC01E}"/>
              </a:ext>
            </a:extLst>
          </p:cNvPr>
          <p:cNvPicPr>
            <a:picLocks noGrp="1" noChangeAspect="1"/>
          </p:cNvPicPr>
          <p:nvPr>
            <p:ph type="pic" idx="1"/>
          </p:nvPr>
        </p:nvPicPr>
        <p:blipFill rotWithShape="1">
          <a:blip r:embed="rId4"/>
          <a:srcRect t="20346" r="-1" b="27623"/>
          <a:stretch/>
        </p:blipFill>
        <p:spPr>
          <a:xfrm>
            <a:off x="20" y="975"/>
            <a:ext cx="6095980" cy="6858000"/>
          </a:xfrm>
          <a:prstGeom prst="rect">
            <a:avLst/>
          </a:prstGeom>
        </p:spPr>
      </p:pic>
      <p:sp>
        <p:nvSpPr>
          <p:cNvPr id="4" name="文本占位符 3">
            <a:extLst>
              <a:ext uri="{FF2B5EF4-FFF2-40B4-BE49-F238E27FC236}">
                <a16:creationId xmlns:a16="http://schemas.microsoft.com/office/drawing/2014/main" id="{90BBC8EE-9E20-4C50-8D1A-41FA4FFE31B8}"/>
              </a:ext>
            </a:extLst>
          </p:cNvPr>
          <p:cNvSpPr>
            <a:spLocks noGrp="1"/>
          </p:cNvSpPr>
          <p:nvPr>
            <p:ph type="body" sz="half" idx="2"/>
          </p:nvPr>
        </p:nvSpPr>
        <p:spPr>
          <a:xfrm>
            <a:off x="6400800" y="2251587"/>
            <a:ext cx="5147730" cy="4095425"/>
          </a:xfrm>
        </p:spPr>
        <p:txBody>
          <a:bodyPr vert="horz" lIns="91440" tIns="45720" rIns="91440" bIns="45720" rtlCol="0" anchor="t">
            <a:normAutofit lnSpcReduction="10000"/>
          </a:bodyPr>
          <a:lstStyle/>
          <a:p>
            <a:r>
              <a:rPr lang="zh-CN" altLang="en-US" sz="2400" dirty="0">
                <a:latin typeface="+mn-lt"/>
                <a:ea typeface="+mn-ea"/>
              </a:rPr>
              <a:t>超声波乐器：</a:t>
            </a:r>
            <a:endParaRPr lang="en-US" altLang="zh-CN" sz="2400" dirty="0">
              <a:latin typeface="+mn-lt"/>
              <a:ea typeface="+mn-ea"/>
            </a:endParaRPr>
          </a:p>
          <a:p>
            <a:r>
              <a:rPr lang="en-US" altLang="zh-CN" sz="2400" dirty="0">
                <a:latin typeface="+mn-lt"/>
                <a:ea typeface="+mn-ea"/>
              </a:rPr>
              <a:t>	</a:t>
            </a:r>
            <a:r>
              <a:rPr lang="zh-CN" altLang="en-US" sz="2400" dirty="0">
                <a:latin typeface="+mn-lt"/>
                <a:ea typeface="+mn-ea"/>
              </a:rPr>
              <a:t>通过在</a:t>
            </a:r>
            <a:r>
              <a:rPr lang="en-US" altLang="zh-CN" sz="2400" dirty="0" err="1">
                <a:latin typeface="+mn-lt"/>
                <a:ea typeface="+mn-ea"/>
              </a:rPr>
              <a:t>arduino</a:t>
            </a:r>
            <a:r>
              <a:rPr lang="zh-CN" altLang="en-US" sz="2400" dirty="0">
                <a:latin typeface="+mn-lt"/>
                <a:ea typeface="+mn-ea"/>
              </a:rPr>
              <a:t>平台上自主编写驱动程序，构建出两个个独立的超声波测距系统。再将该系统测出的距离以</a:t>
            </a:r>
            <a:r>
              <a:rPr lang="en-US" altLang="zh-CN" sz="2400" dirty="0" err="1">
                <a:latin typeface="+mn-lt"/>
                <a:ea typeface="+mn-ea"/>
              </a:rPr>
              <a:t>arduino</a:t>
            </a:r>
            <a:r>
              <a:rPr lang="zh-CN" altLang="en-US" sz="2400" dirty="0">
                <a:latin typeface="+mn-lt"/>
                <a:ea typeface="+mn-ea"/>
              </a:rPr>
              <a:t>元器件为载体传递到蜂鸣器上，由蜂鸣器发出声音。</a:t>
            </a:r>
            <a:endParaRPr lang="en-US" altLang="zh-CN" sz="2400" dirty="0">
              <a:latin typeface="+mn-lt"/>
              <a:ea typeface="+mn-ea"/>
            </a:endParaRPr>
          </a:p>
          <a:p>
            <a:r>
              <a:rPr lang="en-US" altLang="zh-CN" sz="2400" dirty="0">
                <a:latin typeface="+mn-lt"/>
                <a:ea typeface="+mn-ea"/>
              </a:rPr>
              <a:t>	</a:t>
            </a:r>
            <a:r>
              <a:rPr lang="zh-CN" altLang="en-US" sz="2400" dirty="0">
                <a:latin typeface="+mn-lt"/>
                <a:ea typeface="+mn-ea"/>
              </a:rPr>
              <a:t>蜂鸣器发声的频率取决于超声波测距的结果。通过改变设备与目标载体的距离我们可以使蜂鸣器发出不同频率、不同响度的声音，由此形成一个初步的“乐器”系统。</a:t>
            </a:r>
            <a:endParaRPr lang="en-US" altLang="zh-CN" sz="2400" dirty="0">
              <a:latin typeface="+mn-lt"/>
              <a:ea typeface="+mn-ea"/>
            </a:endParaRPr>
          </a:p>
        </p:txBody>
      </p:sp>
    </p:spTree>
    <p:extLst>
      <p:ext uri="{BB962C8B-B14F-4D97-AF65-F5344CB8AC3E}">
        <p14:creationId xmlns:p14="http://schemas.microsoft.com/office/powerpoint/2010/main" val="3242104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1" presetClass="entr" presetSubtype="0"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 calcmode="lin" valueType="num">
                                      <p:cBhvr>
                                        <p:cTn id="12" dur="1000" fill="hold"/>
                                        <p:tgtEl>
                                          <p:spTgt spid="4">
                                            <p:txEl>
                                              <p:pRg st="0" end="0"/>
                                            </p:txEl>
                                          </p:spTgt>
                                        </p:tgtEl>
                                        <p:attrNameLst>
                                          <p:attrName>ppt_w</p:attrName>
                                        </p:attrNameLst>
                                      </p:cBhvr>
                                      <p:tavLst>
                                        <p:tav tm="0">
                                          <p:val>
                                            <p:fltVal val="0"/>
                                          </p:val>
                                        </p:tav>
                                        <p:tav tm="100000">
                                          <p:val>
                                            <p:strVal val="#ppt_w"/>
                                          </p:val>
                                        </p:tav>
                                      </p:tavLst>
                                    </p:anim>
                                    <p:anim calcmode="lin" valueType="num">
                                      <p:cBhvr>
                                        <p:cTn id="13" dur="1000" fill="hold"/>
                                        <p:tgtEl>
                                          <p:spTgt spid="4">
                                            <p:txEl>
                                              <p:pRg st="0" end="0"/>
                                            </p:txEl>
                                          </p:spTgt>
                                        </p:tgtEl>
                                        <p:attrNameLst>
                                          <p:attrName>ppt_h</p:attrName>
                                        </p:attrNameLst>
                                      </p:cBhvr>
                                      <p:tavLst>
                                        <p:tav tm="0">
                                          <p:val>
                                            <p:fltVal val="0"/>
                                          </p:val>
                                        </p:tav>
                                        <p:tav tm="100000">
                                          <p:val>
                                            <p:strVal val="#ppt_h"/>
                                          </p:val>
                                        </p:tav>
                                      </p:tavLst>
                                    </p:anim>
                                    <p:anim calcmode="lin" valueType="num">
                                      <p:cBhvr>
                                        <p:cTn id="14" dur="1000" fill="hold"/>
                                        <p:tgtEl>
                                          <p:spTgt spid="4">
                                            <p:txEl>
                                              <p:pRg st="0" end="0"/>
                                            </p:txEl>
                                          </p:spTgt>
                                        </p:tgtEl>
                                        <p:attrNameLst>
                                          <p:attrName>style.rotation</p:attrName>
                                        </p:attrNameLst>
                                      </p:cBhvr>
                                      <p:tavLst>
                                        <p:tav tm="0">
                                          <p:val>
                                            <p:fltVal val="90"/>
                                          </p:val>
                                        </p:tav>
                                        <p:tav tm="100000">
                                          <p:val>
                                            <p:fltVal val="0"/>
                                          </p:val>
                                        </p:tav>
                                      </p:tavLst>
                                    </p:anim>
                                    <p:animEffect transition="in" filter="fade">
                                      <p:cBhvr>
                                        <p:cTn id="15" dur="1000"/>
                                        <p:tgtEl>
                                          <p:spTgt spid="4">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
                                            <p:txEl>
                                              <p:pRg st="1" end="1"/>
                                            </p:txEl>
                                          </p:spTgt>
                                        </p:tgtEl>
                                        <p:attrNameLst>
                                          <p:attrName>style.visibility</p:attrName>
                                        </p:attrNameLst>
                                      </p:cBhvr>
                                      <p:to>
                                        <p:strVal val="visible"/>
                                      </p:to>
                                    </p:set>
                                    <p:animEffect transition="in" filter="fade">
                                      <p:cBhvr>
                                        <p:cTn id="20" dur="500"/>
                                        <p:tgtEl>
                                          <p:spTgt spid="4">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4">
                                            <p:txEl>
                                              <p:pRg st="2" end="2"/>
                                            </p:txEl>
                                          </p:spTgt>
                                        </p:tgtEl>
                                        <p:attrNameLst>
                                          <p:attrName>style.visibility</p:attrName>
                                        </p:attrNameLst>
                                      </p:cBhvr>
                                      <p:to>
                                        <p:strVal val="visible"/>
                                      </p:to>
                                    </p:set>
                                    <p:animEffect transition="in" filter="fade">
                                      <p:cBhvr>
                                        <p:cTn id="25" dur="500"/>
                                        <p:tgtEl>
                                          <p:spTgt spid="4">
                                            <p:txEl>
                                              <p:pRg st="2" end="2"/>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31" presetClass="entr" presetSubtype="0" fill="hold" nodeType="clickEffect">
                                  <p:stCondLst>
                                    <p:cond delay="0"/>
                                  </p:stCondLst>
                                  <p:childTnLst>
                                    <p:set>
                                      <p:cBhvr>
                                        <p:cTn id="29" dur="1" fill="hold">
                                          <p:stCondLst>
                                            <p:cond delay="0"/>
                                          </p:stCondLst>
                                        </p:cTn>
                                        <p:tgtEl>
                                          <p:spTgt spid="6"/>
                                        </p:tgtEl>
                                        <p:attrNameLst>
                                          <p:attrName>style.visibility</p:attrName>
                                        </p:attrNameLst>
                                      </p:cBhvr>
                                      <p:to>
                                        <p:strVal val="visible"/>
                                      </p:to>
                                    </p:set>
                                    <p:anim calcmode="lin" valueType="num">
                                      <p:cBhvr>
                                        <p:cTn id="30" dur="1000" fill="hold"/>
                                        <p:tgtEl>
                                          <p:spTgt spid="6"/>
                                        </p:tgtEl>
                                        <p:attrNameLst>
                                          <p:attrName>ppt_w</p:attrName>
                                        </p:attrNameLst>
                                      </p:cBhvr>
                                      <p:tavLst>
                                        <p:tav tm="0">
                                          <p:val>
                                            <p:fltVal val="0"/>
                                          </p:val>
                                        </p:tav>
                                        <p:tav tm="100000">
                                          <p:val>
                                            <p:strVal val="#ppt_w"/>
                                          </p:val>
                                        </p:tav>
                                      </p:tavLst>
                                    </p:anim>
                                    <p:anim calcmode="lin" valueType="num">
                                      <p:cBhvr>
                                        <p:cTn id="31" dur="1000" fill="hold"/>
                                        <p:tgtEl>
                                          <p:spTgt spid="6"/>
                                        </p:tgtEl>
                                        <p:attrNameLst>
                                          <p:attrName>ppt_h</p:attrName>
                                        </p:attrNameLst>
                                      </p:cBhvr>
                                      <p:tavLst>
                                        <p:tav tm="0">
                                          <p:val>
                                            <p:fltVal val="0"/>
                                          </p:val>
                                        </p:tav>
                                        <p:tav tm="100000">
                                          <p:val>
                                            <p:strVal val="#ppt_h"/>
                                          </p:val>
                                        </p:tav>
                                      </p:tavLst>
                                    </p:anim>
                                    <p:anim calcmode="lin" valueType="num">
                                      <p:cBhvr>
                                        <p:cTn id="32" dur="1000" fill="hold"/>
                                        <p:tgtEl>
                                          <p:spTgt spid="6"/>
                                        </p:tgtEl>
                                        <p:attrNameLst>
                                          <p:attrName>style.rotation</p:attrName>
                                        </p:attrNameLst>
                                      </p:cBhvr>
                                      <p:tavLst>
                                        <p:tav tm="0">
                                          <p:val>
                                            <p:fltVal val="90"/>
                                          </p:val>
                                        </p:tav>
                                        <p:tav tm="100000">
                                          <p:val>
                                            <p:fltVal val="0"/>
                                          </p:val>
                                        </p:tav>
                                      </p:tavLst>
                                    </p:anim>
                                    <p:animEffect transition="in" filter="fade">
                                      <p:cBhvr>
                                        <p:cTn id="33"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8C6078-D4AC-441A-BDC8-E1BAC9618171}"/>
              </a:ext>
            </a:extLst>
          </p:cNvPr>
          <p:cNvSpPr>
            <a:spLocks noGrp="1"/>
          </p:cNvSpPr>
          <p:nvPr>
            <p:ph type="title"/>
          </p:nvPr>
        </p:nvSpPr>
        <p:spPr>
          <a:xfrm>
            <a:off x="685801" y="2700866"/>
            <a:ext cx="10131425" cy="1456267"/>
          </a:xfrm>
        </p:spPr>
        <p:txBody>
          <a:bodyPr>
            <a:normAutofit/>
          </a:bodyPr>
          <a:lstStyle/>
          <a:p>
            <a:pPr algn="ctr"/>
            <a:r>
              <a:rPr lang="zh-CN" altLang="en-US" sz="6000" dirty="0"/>
              <a:t>设计思路</a:t>
            </a:r>
          </a:p>
        </p:txBody>
      </p:sp>
    </p:spTree>
    <p:extLst>
      <p:ext uri="{BB962C8B-B14F-4D97-AF65-F5344CB8AC3E}">
        <p14:creationId xmlns:p14="http://schemas.microsoft.com/office/powerpoint/2010/main" val="159292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CD605349-4537-412A-B108-1D60D14E9266}"/>
              </a:ext>
            </a:extLst>
          </p:cNvPr>
          <p:cNvSpPr>
            <a:spLocks noGrp="1"/>
          </p:cNvSpPr>
          <p:nvPr>
            <p:ph type="body" sz="half" idx="2"/>
          </p:nvPr>
        </p:nvSpPr>
        <p:spPr>
          <a:xfrm>
            <a:off x="685800" y="816746"/>
            <a:ext cx="7170938" cy="5317724"/>
          </a:xfrm>
        </p:spPr>
        <p:txBody>
          <a:bodyPr>
            <a:normAutofit/>
          </a:bodyPr>
          <a:lstStyle/>
          <a:p>
            <a:r>
              <a:rPr lang="zh-CN" altLang="en-US" dirty="0"/>
              <a:t>此前，我们已经学习了无源蜂鸣器、脉宽调制（</a:t>
            </a:r>
            <a:r>
              <a:rPr lang="en-US" altLang="zh-CN" dirty="0"/>
              <a:t>PWM</a:t>
            </a:r>
            <a:r>
              <a:rPr lang="zh-CN" altLang="en-US" dirty="0"/>
              <a:t>）的概念，并可以通过改变占空比调节音量。</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CN" altLang="en-US" dirty="0"/>
              <a:t>我们小组此前也在公众号上发过相关学习记录，通过乐理学知识、算法技巧，实现了无源蜂鸣器播放音乐，成品效果不错。</a:t>
            </a:r>
            <a:endParaRPr lang="en-US" altLang="zh-CN" dirty="0"/>
          </a:p>
          <a:p>
            <a:r>
              <a:rPr lang="zh-CN" altLang="en-US" dirty="0"/>
              <a:t>在此基础上，我们想更进一步，加入输入设备，设计出可以交互的乐器。</a:t>
            </a:r>
          </a:p>
        </p:txBody>
      </p:sp>
      <p:pic>
        <p:nvPicPr>
          <p:cNvPr id="8" name="图片 7">
            <a:extLst>
              <a:ext uri="{FF2B5EF4-FFF2-40B4-BE49-F238E27FC236}">
                <a16:creationId xmlns:a16="http://schemas.microsoft.com/office/drawing/2014/main" id="{2E563FB4-E8D9-496D-8EA9-3AE79AE10279}"/>
              </a:ext>
            </a:extLst>
          </p:cNvPr>
          <p:cNvPicPr>
            <a:picLocks noChangeAspect="1"/>
          </p:cNvPicPr>
          <p:nvPr/>
        </p:nvPicPr>
        <p:blipFill>
          <a:blip r:embed="rId2"/>
          <a:stretch>
            <a:fillRect/>
          </a:stretch>
        </p:blipFill>
        <p:spPr>
          <a:xfrm>
            <a:off x="8858620" y="0"/>
            <a:ext cx="3086100" cy="6858000"/>
          </a:xfrm>
          <a:prstGeom prst="rect">
            <a:avLst/>
          </a:prstGeom>
        </p:spPr>
      </p:pic>
      <p:pic>
        <p:nvPicPr>
          <p:cNvPr id="12" name="图片 11">
            <a:extLst>
              <a:ext uri="{FF2B5EF4-FFF2-40B4-BE49-F238E27FC236}">
                <a16:creationId xmlns:a16="http://schemas.microsoft.com/office/drawing/2014/main" id="{FB756BE6-A2BB-4647-BF96-EFDC75381B15}"/>
              </a:ext>
            </a:extLst>
          </p:cNvPr>
          <p:cNvPicPr>
            <a:picLocks noChangeAspect="1"/>
          </p:cNvPicPr>
          <p:nvPr/>
        </p:nvPicPr>
        <p:blipFill>
          <a:blip r:embed="rId3"/>
          <a:stretch>
            <a:fillRect/>
          </a:stretch>
        </p:blipFill>
        <p:spPr>
          <a:xfrm>
            <a:off x="4643940" y="1516490"/>
            <a:ext cx="3130628" cy="2367661"/>
          </a:xfrm>
          <a:prstGeom prst="rect">
            <a:avLst/>
          </a:prstGeom>
        </p:spPr>
      </p:pic>
      <p:pic>
        <p:nvPicPr>
          <p:cNvPr id="15" name="图片 14">
            <a:extLst>
              <a:ext uri="{FF2B5EF4-FFF2-40B4-BE49-F238E27FC236}">
                <a16:creationId xmlns:a16="http://schemas.microsoft.com/office/drawing/2014/main" id="{5713F4EE-473C-4347-8A23-9F386AF135D7}"/>
              </a:ext>
            </a:extLst>
          </p:cNvPr>
          <p:cNvPicPr>
            <a:picLocks noChangeAspect="1"/>
          </p:cNvPicPr>
          <p:nvPr/>
        </p:nvPicPr>
        <p:blipFill>
          <a:blip r:embed="rId4"/>
          <a:stretch>
            <a:fillRect/>
          </a:stretch>
        </p:blipFill>
        <p:spPr>
          <a:xfrm>
            <a:off x="791748" y="1516490"/>
            <a:ext cx="3662547" cy="1220849"/>
          </a:xfrm>
          <a:prstGeom prst="rect">
            <a:avLst/>
          </a:prstGeom>
        </p:spPr>
      </p:pic>
      <p:pic>
        <p:nvPicPr>
          <p:cNvPr id="17" name="图片 16">
            <a:extLst>
              <a:ext uri="{FF2B5EF4-FFF2-40B4-BE49-F238E27FC236}">
                <a16:creationId xmlns:a16="http://schemas.microsoft.com/office/drawing/2014/main" id="{43177792-D627-4ECF-BA5D-4CA842B62452}"/>
              </a:ext>
            </a:extLst>
          </p:cNvPr>
          <p:cNvPicPr>
            <a:picLocks noChangeAspect="1"/>
          </p:cNvPicPr>
          <p:nvPr/>
        </p:nvPicPr>
        <p:blipFill>
          <a:blip r:embed="rId5"/>
          <a:stretch>
            <a:fillRect/>
          </a:stretch>
        </p:blipFill>
        <p:spPr>
          <a:xfrm>
            <a:off x="804124" y="2839367"/>
            <a:ext cx="3650171" cy="1044784"/>
          </a:xfrm>
          <a:prstGeom prst="rect">
            <a:avLst/>
          </a:prstGeom>
        </p:spPr>
      </p:pic>
    </p:spTree>
    <p:extLst>
      <p:ext uri="{BB962C8B-B14F-4D97-AF65-F5344CB8AC3E}">
        <p14:creationId xmlns:p14="http://schemas.microsoft.com/office/powerpoint/2010/main" val="164445915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天体">
  <a:themeElements>
    <a:clrScheme name="Celestial">
      <a:dk1>
        <a:sysClr val="windowText" lastClr="000000"/>
      </a:dk1>
      <a:lt1>
        <a:sysClr val="window" lastClr="FFFFFF"/>
      </a:lt1>
      <a:dk2>
        <a:srgbClr val="3F296A"/>
      </a:dk2>
      <a:lt2>
        <a:srgbClr val="EBEBEB"/>
      </a:lt2>
      <a:accent1>
        <a:srgbClr val="E84574"/>
      </a:accent1>
      <a:accent2>
        <a:srgbClr val="798FF2"/>
      </a:accent2>
      <a:accent3>
        <a:srgbClr val="95C369"/>
      </a:accent3>
      <a:accent4>
        <a:srgbClr val="EE875A"/>
      </a:accent4>
      <a:accent5>
        <a:srgbClr val="C363E8"/>
      </a:accent5>
      <a:accent6>
        <a:srgbClr val="6AADC8"/>
      </a:accent6>
      <a:hlink>
        <a:srgbClr val="FE80C7"/>
      </a:hlink>
      <a:folHlink>
        <a:srgbClr val="FBA3EC"/>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61DDDE80-2DFA-4F2A-B66F-72059846BDA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1c2eb7a32e66fb6e4260f3771546a5e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04e1f6479c48b08974ba73b5ca973489"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0F1DF1E-36E3-406C-8CF7-DB13BB647087}">
  <ds:schemaRefs>
    <ds:schemaRef ds:uri="http://schemas.microsoft.com/sharepoint/v3/contenttype/forms"/>
  </ds:schemaRefs>
</ds:datastoreItem>
</file>

<file path=customXml/itemProps2.xml><?xml version="1.0" encoding="utf-8"?>
<ds:datastoreItem xmlns:ds="http://schemas.openxmlformats.org/officeDocument/2006/customXml" ds:itemID="{B85274BF-C111-4B7A-8D90-F7666D37C131}">
  <ds:schemaRefs>
    <ds:schemaRef ds:uri="http://www.w3.org/XML/1998/namespace"/>
    <ds:schemaRef ds:uri="http://schemas.microsoft.com/office/2006/documentManagement/types"/>
    <ds:schemaRef ds:uri="http://schemas.openxmlformats.org/package/2006/metadata/core-properties"/>
    <ds:schemaRef ds:uri="16c05727-aa75-4e4a-9b5f-8a80a1165891"/>
    <ds:schemaRef ds:uri="71af3243-3dd4-4a8d-8c0d-dd76da1f02a5"/>
    <ds:schemaRef ds:uri="http://purl.org/dc/terms/"/>
    <ds:schemaRef ds:uri="http://schemas.microsoft.com/office/2006/metadata/properties"/>
    <ds:schemaRef ds:uri="http://purl.org/dc/elements/1.1/"/>
    <ds:schemaRef ds:uri="http://schemas.microsoft.com/office/infopath/2007/PartnerControls"/>
    <ds:schemaRef ds:uri="http://purl.org/dc/dcmitype/"/>
  </ds:schemaRefs>
</ds:datastoreItem>
</file>

<file path=customXml/itemProps3.xml><?xml version="1.0" encoding="utf-8"?>
<ds:datastoreItem xmlns:ds="http://schemas.openxmlformats.org/officeDocument/2006/customXml" ds:itemID="{9310845B-7F19-4A9A-BEE4-BEF0501E1A5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未来天体设计</Template>
  <TotalTime>222</TotalTime>
  <Words>799</Words>
  <Application>Microsoft Office PowerPoint</Application>
  <PresentationFormat>宽屏</PresentationFormat>
  <Paragraphs>66</Paragraphs>
  <Slides>20</Slides>
  <Notes>2</Notes>
  <HiddenSlides>0</HiddenSlides>
  <MMClips>2</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20</vt:i4>
      </vt:variant>
    </vt:vector>
  </HeadingPairs>
  <TitlesOfParts>
    <vt:vector size="26" baseType="lpstr">
      <vt:lpstr>Microsoft YaHei UI</vt:lpstr>
      <vt:lpstr>Microsoft YaHei UI Light</vt:lpstr>
      <vt:lpstr>Arial</vt:lpstr>
      <vt:lpstr>Calibri</vt:lpstr>
      <vt:lpstr>Calibri Light</vt:lpstr>
      <vt:lpstr>天体</vt:lpstr>
      <vt:lpstr>距生音，音生乐，乐生创意 </vt:lpstr>
      <vt:lpstr>目录</vt:lpstr>
      <vt:lpstr>     团队介绍</vt:lpstr>
      <vt:lpstr>“微观小镇”实验组</vt:lpstr>
      <vt:lpstr>项目背景与简介</vt:lpstr>
      <vt:lpstr>项目背景</vt:lpstr>
      <vt:lpstr>项目简介</vt:lpstr>
      <vt:lpstr>设计思路</vt:lpstr>
      <vt:lpstr>PowerPoint 演示文稿</vt:lpstr>
      <vt:lpstr>特雷门琴</vt:lpstr>
      <vt:lpstr>  工作机理</vt:lpstr>
      <vt:lpstr>简易原理图</vt:lpstr>
      <vt:lpstr>电路原理图</vt:lpstr>
      <vt:lpstr>PowerPoint 演示文稿</vt:lpstr>
      <vt:lpstr>程序流程</vt:lpstr>
      <vt:lpstr>“吸附”</vt:lpstr>
      <vt:lpstr>成品展示</vt:lpstr>
      <vt:lpstr>项目意义</vt:lpstr>
      <vt:lpstr>思考与总结</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基于超声波测距的新型电子乐器</dc:title>
  <dc:creator>松一</dc:creator>
  <cp:lastModifiedBy>鲁 哲豪</cp:lastModifiedBy>
  <cp:revision>28</cp:revision>
  <dcterms:created xsi:type="dcterms:W3CDTF">2021-06-19T16:35:29Z</dcterms:created>
  <dcterms:modified xsi:type="dcterms:W3CDTF">2021-06-27T18:12:56Z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